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81" r:id="rId4"/>
  </p:sldMasterIdLst>
  <p:notesMasterIdLst>
    <p:notesMasterId r:id="rId49"/>
  </p:notesMasterIdLst>
  <p:handoutMasterIdLst>
    <p:handoutMasterId r:id="rId50"/>
  </p:handoutMasterIdLst>
  <p:sldIdLst>
    <p:sldId id="315" r:id="rId5"/>
    <p:sldId id="339" r:id="rId6"/>
    <p:sldId id="326" r:id="rId7"/>
    <p:sldId id="347" r:id="rId8"/>
    <p:sldId id="367" r:id="rId9"/>
    <p:sldId id="366" r:id="rId10"/>
    <p:sldId id="325" r:id="rId11"/>
    <p:sldId id="328" r:id="rId12"/>
    <p:sldId id="337" r:id="rId13"/>
    <p:sldId id="370" r:id="rId14"/>
    <p:sldId id="342" r:id="rId15"/>
    <p:sldId id="343" r:id="rId16"/>
    <p:sldId id="344" r:id="rId17"/>
    <p:sldId id="345" r:id="rId18"/>
    <p:sldId id="346" r:id="rId19"/>
    <p:sldId id="348" r:id="rId20"/>
    <p:sldId id="305" r:id="rId21"/>
    <p:sldId id="363" r:id="rId22"/>
    <p:sldId id="351" r:id="rId23"/>
    <p:sldId id="371" r:id="rId24"/>
    <p:sldId id="352" r:id="rId25"/>
    <p:sldId id="353" r:id="rId26"/>
    <p:sldId id="358" r:id="rId27"/>
    <p:sldId id="354" r:id="rId28"/>
    <p:sldId id="355" r:id="rId29"/>
    <p:sldId id="356" r:id="rId30"/>
    <p:sldId id="357" r:id="rId31"/>
    <p:sldId id="359" r:id="rId32"/>
    <p:sldId id="350" r:id="rId33"/>
    <p:sldId id="323" r:id="rId34"/>
    <p:sldId id="361" r:id="rId35"/>
    <p:sldId id="309" r:id="rId36"/>
    <p:sldId id="362" r:id="rId37"/>
    <p:sldId id="364" r:id="rId38"/>
    <p:sldId id="322" r:id="rId39"/>
    <p:sldId id="365" r:id="rId40"/>
    <p:sldId id="369" r:id="rId41"/>
    <p:sldId id="360" r:id="rId42"/>
    <p:sldId id="329" r:id="rId43"/>
    <p:sldId id="349" r:id="rId44"/>
    <p:sldId id="330" r:id="rId45"/>
    <p:sldId id="336" r:id="rId46"/>
    <p:sldId id="368" r:id="rId47"/>
    <p:sldId id="335" r:id="rId48"/>
  </p:sldIdLst>
  <p:sldSz cx="12192000" cy="6858000"/>
  <p:notesSz cx="9299575" cy="70135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5AA1BD55-57CD-466E-0725-B6CBA11E0D12}" name="Lauren Weldy (ALLEGIS GROUP SERVICES)" initials="LW" userId="S::v-lweldy@microsoft.com::07a2285c-a352-4b96-8658-ecc34365c15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DEB"/>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A107856-5554-42FB-B03E-39F5DBC370B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400" autoAdjust="0"/>
  </p:normalViewPr>
  <p:slideViewPr>
    <p:cSldViewPr snapToGrid="0">
      <p:cViewPr varScale="1">
        <p:scale>
          <a:sx n="102" d="100"/>
          <a:sy n="102" d="100"/>
        </p:scale>
        <p:origin x="870" y="102"/>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p:cViewPr>
        <p:scale>
          <a:sx n="1" d="2"/>
          <a:sy n="1" d="2"/>
        </p:scale>
        <p:origin x="4164" y="131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55"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589D207-BE08-4B33-B5B0-5A5A94C95126}"/>
              </a:ext>
            </a:extLst>
          </p:cNvPr>
          <p:cNvSpPr>
            <a:spLocks noGrp="1"/>
          </p:cNvSpPr>
          <p:nvPr>
            <p:ph type="hdr" sz="quarter"/>
          </p:nvPr>
        </p:nvSpPr>
        <p:spPr>
          <a:xfrm>
            <a:off x="0" y="1"/>
            <a:ext cx="4029816" cy="351896"/>
          </a:xfrm>
          <a:prstGeom prst="rect">
            <a:avLst/>
          </a:prstGeom>
        </p:spPr>
        <p:txBody>
          <a:bodyPr vert="horz" lIns="93205" tIns="46603" rIns="93205" bIns="46603" rtlCol="0"/>
          <a:lstStyle>
            <a:lvl1pPr algn="l">
              <a:defRPr sz="1200"/>
            </a:lvl1pPr>
          </a:lstStyle>
          <a:p>
            <a:endParaRPr lang="en-US" dirty="0"/>
          </a:p>
        </p:txBody>
      </p:sp>
      <p:sp>
        <p:nvSpPr>
          <p:cNvPr id="3" name="Date Placeholder 2">
            <a:extLst>
              <a:ext uri="{FF2B5EF4-FFF2-40B4-BE49-F238E27FC236}">
                <a16:creationId xmlns:a16="http://schemas.microsoft.com/office/drawing/2014/main" id="{C5E58DB9-49DC-495B-A68F-33D105C9065A}"/>
              </a:ext>
            </a:extLst>
          </p:cNvPr>
          <p:cNvSpPr>
            <a:spLocks noGrp="1"/>
          </p:cNvSpPr>
          <p:nvPr>
            <p:ph type="dt" sz="quarter" idx="1"/>
          </p:nvPr>
        </p:nvSpPr>
        <p:spPr>
          <a:xfrm>
            <a:off x="5267607" y="1"/>
            <a:ext cx="4029816" cy="351896"/>
          </a:xfrm>
          <a:prstGeom prst="rect">
            <a:avLst/>
          </a:prstGeom>
        </p:spPr>
        <p:txBody>
          <a:bodyPr vert="horz" lIns="93205" tIns="46603" rIns="93205" bIns="46603" rtlCol="0"/>
          <a:lstStyle>
            <a:lvl1pPr algn="r">
              <a:defRPr sz="1200"/>
            </a:lvl1pPr>
          </a:lstStyle>
          <a:p>
            <a:fld id="{367A1AC4-3AE8-4F87-AAED-904EC6054702}" type="datetimeFigureOut">
              <a:rPr lang="en-US" smtClean="0"/>
              <a:t>1/22/2025</a:t>
            </a:fld>
            <a:endParaRPr lang="en-US" dirty="0"/>
          </a:p>
        </p:txBody>
      </p:sp>
      <p:sp>
        <p:nvSpPr>
          <p:cNvPr id="4" name="Footer Placeholder 3">
            <a:extLst>
              <a:ext uri="{FF2B5EF4-FFF2-40B4-BE49-F238E27FC236}">
                <a16:creationId xmlns:a16="http://schemas.microsoft.com/office/drawing/2014/main" id="{7F66337E-DAD5-442C-9B8F-E10EB7D972CB}"/>
              </a:ext>
            </a:extLst>
          </p:cNvPr>
          <p:cNvSpPr>
            <a:spLocks noGrp="1"/>
          </p:cNvSpPr>
          <p:nvPr>
            <p:ph type="ftr" sz="quarter" idx="2"/>
          </p:nvPr>
        </p:nvSpPr>
        <p:spPr>
          <a:xfrm>
            <a:off x="0" y="6661680"/>
            <a:ext cx="4029816" cy="351895"/>
          </a:xfrm>
          <a:prstGeom prst="rect">
            <a:avLst/>
          </a:prstGeom>
        </p:spPr>
        <p:txBody>
          <a:bodyPr vert="horz" lIns="93205" tIns="46603" rIns="93205" bIns="46603"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3BDF2-02BD-4181-AC28-FD56172CC622}"/>
              </a:ext>
            </a:extLst>
          </p:cNvPr>
          <p:cNvSpPr>
            <a:spLocks noGrp="1"/>
          </p:cNvSpPr>
          <p:nvPr>
            <p:ph type="sldNum" sz="quarter" idx="3"/>
          </p:nvPr>
        </p:nvSpPr>
        <p:spPr>
          <a:xfrm>
            <a:off x="5267607" y="6661680"/>
            <a:ext cx="4029816" cy="351895"/>
          </a:xfrm>
          <a:prstGeom prst="rect">
            <a:avLst/>
          </a:prstGeom>
        </p:spPr>
        <p:txBody>
          <a:bodyPr vert="horz" lIns="93205" tIns="46603" rIns="93205" bIns="46603" rtlCol="0" anchor="b"/>
          <a:lstStyle>
            <a:lvl1pPr algn="r">
              <a:defRPr sz="1200"/>
            </a:lvl1pPr>
          </a:lstStyle>
          <a:p>
            <a:fld id="{7AF8A362-CAFC-4987-9A50-47570528395E}" type="slidenum">
              <a:rPr lang="en-US" smtClean="0"/>
              <a:t>‹#›</a:t>
            </a:fld>
            <a:endParaRPr lang="en-US" dirty="0"/>
          </a:p>
        </p:txBody>
      </p:sp>
    </p:spTree>
    <p:extLst>
      <p:ext uri="{BB962C8B-B14F-4D97-AF65-F5344CB8AC3E}">
        <p14:creationId xmlns:p14="http://schemas.microsoft.com/office/powerpoint/2010/main" val="4523749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9816" cy="351896"/>
          </a:xfrm>
          <a:prstGeom prst="rect">
            <a:avLst/>
          </a:prstGeom>
        </p:spPr>
        <p:txBody>
          <a:bodyPr vert="horz" lIns="93205" tIns="46603" rIns="93205" bIns="46603" rtlCol="0"/>
          <a:lstStyle>
            <a:lvl1pPr algn="l">
              <a:defRPr sz="1200"/>
            </a:lvl1pPr>
          </a:lstStyle>
          <a:p>
            <a:endParaRPr lang="en-US" dirty="0"/>
          </a:p>
        </p:txBody>
      </p:sp>
      <p:sp>
        <p:nvSpPr>
          <p:cNvPr id="3" name="Date Placeholder 2"/>
          <p:cNvSpPr>
            <a:spLocks noGrp="1"/>
          </p:cNvSpPr>
          <p:nvPr>
            <p:ph type="dt" idx="1"/>
          </p:nvPr>
        </p:nvSpPr>
        <p:spPr>
          <a:xfrm>
            <a:off x="5267607" y="1"/>
            <a:ext cx="4029816" cy="351896"/>
          </a:xfrm>
          <a:prstGeom prst="rect">
            <a:avLst/>
          </a:prstGeom>
        </p:spPr>
        <p:txBody>
          <a:bodyPr vert="horz" lIns="93205" tIns="46603" rIns="93205" bIns="46603" rtlCol="0"/>
          <a:lstStyle>
            <a:lvl1pPr algn="r">
              <a:defRPr sz="1200"/>
            </a:lvl1pPr>
          </a:lstStyle>
          <a:p>
            <a:fld id="{C5556653-6123-4FE4-861F-5F9583BF59B0}" type="datetimeFigureOut">
              <a:rPr lang="en-US" smtClean="0"/>
              <a:t>1/22/2025</a:t>
            </a:fld>
            <a:endParaRPr lang="en-US" dirty="0"/>
          </a:p>
        </p:txBody>
      </p:sp>
      <p:sp>
        <p:nvSpPr>
          <p:cNvPr id="4" name="Slide Image Placeholder 3"/>
          <p:cNvSpPr>
            <a:spLocks noGrp="1" noRot="1" noChangeAspect="1"/>
          </p:cNvSpPr>
          <p:nvPr>
            <p:ph type="sldImg" idx="2"/>
          </p:nvPr>
        </p:nvSpPr>
        <p:spPr>
          <a:xfrm>
            <a:off x="2546350" y="876300"/>
            <a:ext cx="4206875" cy="2366963"/>
          </a:xfrm>
          <a:prstGeom prst="rect">
            <a:avLst/>
          </a:prstGeom>
          <a:noFill/>
          <a:ln w="12700">
            <a:solidFill>
              <a:prstClr val="black"/>
            </a:solidFill>
          </a:ln>
        </p:spPr>
        <p:txBody>
          <a:bodyPr vert="horz" lIns="93205" tIns="46603" rIns="93205" bIns="46603" rtlCol="0" anchor="ctr"/>
          <a:lstStyle/>
          <a:p>
            <a:endParaRPr lang="en-US" dirty="0"/>
          </a:p>
        </p:txBody>
      </p:sp>
      <p:sp>
        <p:nvSpPr>
          <p:cNvPr id="5" name="Notes Placeholder 4"/>
          <p:cNvSpPr>
            <a:spLocks noGrp="1"/>
          </p:cNvSpPr>
          <p:nvPr>
            <p:ph type="body" sz="quarter" idx="3"/>
          </p:nvPr>
        </p:nvSpPr>
        <p:spPr>
          <a:xfrm>
            <a:off x="929958" y="3375284"/>
            <a:ext cx="7439660" cy="2761595"/>
          </a:xfrm>
          <a:prstGeom prst="rect">
            <a:avLst/>
          </a:prstGeom>
        </p:spPr>
        <p:txBody>
          <a:bodyPr vert="horz" lIns="93205" tIns="46603" rIns="93205" bIns="4660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61680"/>
            <a:ext cx="4029816" cy="351895"/>
          </a:xfrm>
          <a:prstGeom prst="rect">
            <a:avLst/>
          </a:prstGeom>
        </p:spPr>
        <p:txBody>
          <a:bodyPr vert="horz" lIns="93205" tIns="46603" rIns="93205" bIns="46603"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67607" y="6661680"/>
            <a:ext cx="4029816" cy="351895"/>
          </a:xfrm>
          <a:prstGeom prst="rect">
            <a:avLst/>
          </a:prstGeom>
        </p:spPr>
        <p:txBody>
          <a:bodyPr vert="horz" lIns="93205" tIns="46603" rIns="93205" bIns="46603" rtlCol="0" anchor="b"/>
          <a:lstStyle>
            <a:lvl1pPr algn="r">
              <a:defRPr sz="1200"/>
            </a:lvl1pPr>
          </a:lstStyle>
          <a:p>
            <a:fld id="{54EEB602-95FC-483A-B12D-216A7AD7EA24}" type="slidenum">
              <a:rPr lang="en-US" smtClean="0"/>
              <a:t>‹#›</a:t>
            </a:fld>
            <a:endParaRPr lang="en-US" dirty="0"/>
          </a:p>
        </p:txBody>
      </p:sp>
    </p:spTree>
    <p:extLst>
      <p:ext uri="{BB962C8B-B14F-4D97-AF65-F5344CB8AC3E}">
        <p14:creationId xmlns:p14="http://schemas.microsoft.com/office/powerpoint/2010/main" val="1325843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 introduction</a:t>
            </a:r>
          </a:p>
        </p:txBody>
      </p:sp>
      <p:sp>
        <p:nvSpPr>
          <p:cNvPr id="4" name="Slide Number Placeholder 3"/>
          <p:cNvSpPr>
            <a:spLocks noGrp="1"/>
          </p:cNvSpPr>
          <p:nvPr>
            <p:ph type="sldNum" sz="quarter" idx="5"/>
          </p:nvPr>
        </p:nvSpPr>
        <p:spPr/>
        <p:txBody>
          <a:bodyPr/>
          <a:lstStyle/>
          <a:p>
            <a:fld id="{54EEB602-95FC-483A-B12D-216A7AD7EA24}" type="slidenum">
              <a:rPr lang="en-US" smtClean="0"/>
              <a:t>1</a:t>
            </a:fld>
            <a:endParaRPr lang="en-US" dirty="0"/>
          </a:p>
        </p:txBody>
      </p:sp>
    </p:spTree>
    <p:extLst>
      <p:ext uri="{BB962C8B-B14F-4D97-AF65-F5344CB8AC3E}">
        <p14:creationId xmlns:p14="http://schemas.microsoft.com/office/powerpoint/2010/main" val="3356086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EEB602-95FC-483A-B12D-216A7AD7EA24}" type="slidenum">
              <a:rPr lang="en-US" smtClean="0"/>
              <a:t>10</a:t>
            </a:fld>
            <a:endParaRPr lang="en-US" dirty="0"/>
          </a:p>
        </p:txBody>
      </p:sp>
    </p:spTree>
    <p:extLst>
      <p:ext uri="{BB962C8B-B14F-4D97-AF65-F5344CB8AC3E}">
        <p14:creationId xmlns:p14="http://schemas.microsoft.com/office/powerpoint/2010/main" val="725385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EEB602-95FC-483A-B12D-216A7AD7EA24}" type="slidenum">
              <a:rPr lang="en-US" smtClean="0"/>
              <a:t>11</a:t>
            </a:fld>
            <a:endParaRPr lang="en-US" dirty="0"/>
          </a:p>
        </p:txBody>
      </p:sp>
    </p:spTree>
    <p:extLst>
      <p:ext uri="{BB962C8B-B14F-4D97-AF65-F5344CB8AC3E}">
        <p14:creationId xmlns:p14="http://schemas.microsoft.com/office/powerpoint/2010/main" val="42126691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12</a:t>
            </a:fld>
            <a:endParaRPr lang="en-US" dirty="0"/>
          </a:p>
        </p:txBody>
      </p:sp>
    </p:spTree>
    <p:extLst>
      <p:ext uri="{BB962C8B-B14F-4D97-AF65-F5344CB8AC3E}">
        <p14:creationId xmlns:p14="http://schemas.microsoft.com/office/powerpoint/2010/main" val="3571375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13</a:t>
            </a:fld>
            <a:endParaRPr lang="en-US" dirty="0"/>
          </a:p>
        </p:txBody>
      </p:sp>
    </p:spTree>
    <p:extLst>
      <p:ext uri="{BB962C8B-B14F-4D97-AF65-F5344CB8AC3E}">
        <p14:creationId xmlns:p14="http://schemas.microsoft.com/office/powerpoint/2010/main" val="21696002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p>
        </p:txBody>
      </p:sp>
      <p:sp>
        <p:nvSpPr>
          <p:cNvPr id="4" name="Slide Number Placeholder 3"/>
          <p:cNvSpPr>
            <a:spLocks noGrp="1"/>
          </p:cNvSpPr>
          <p:nvPr>
            <p:ph type="sldNum" sz="quarter" idx="5"/>
          </p:nvPr>
        </p:nvSpPr>
        <p:spPr/>
        <p:txBody>
          <a:bodyPr/>
          <a:lstStyle/>
          <a:p>
            <a:fld id="{54EEB602-95FC-483A-B12D-216A7AD7EA24}" type="slidenum">
              <a:rPr lang="en-US" smtClean="0"/>
              <a:t>14</a:t>
            </a:fld>
            <a:endParaRPr lang="en-US" dirty="0"/>
          </a:p>
        </p:txBody>
      </p:sp>
    </p:spTree>
    <p:extLst>
      <p:ext uri="{BB962C8B-B14F-4D97-AF65-F5344CB8AC3E}">
        <p14:creationId xmlns:p14="http://schemas.microsoft.com/office/powerpoint/2010/main" val="17189292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15</a:t>
            </a:fld>
            <a:endParaRPr lang="en-US" dirty="0"/>
          </a:p>
        </p:txBody>
      </p:sp>
    </p:spTree>
    <p:extLst>
      <p:ext uri="{BB962C8B-B14F-4D97-AF65-F5344CB8AC3E}">
        <p14:creationId xmlns:p14="http://schemas.microsoft.com/office/powerpoint/2010/main" val="14513774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A6A0D-3185-D6EA-44DF-F9AB7BBBB2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7835C7-09AB-74D0-F354-53DF0A69E8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FBAA26-AB4F-954C-242B-EA5522A0758B}"/>
              </a:ext>
            </a:extLst>
          </p:cNvPr>
          <p:cNvSpPr>
            <a:spLocks noGrp="1"/>
          </p:cNvSpPr>
          <p:nvPr>
            <p:ph type="body" idx="1"/>
          </p:nvPr>
        </p:nvSpPr>
        <p:spPr/>
        <p:txBody>
          <a:bodyPr/>
          <a:lstStyle/>
          <a:p>
            <a:r>
              <a:rPr lang="en-US" dirty="0"/>
              <a:t>Lisa</a:t>
            </a:r>
          </a:p>
        </p:txBody>
      </p:sp>
      <p:sp>
        <p:nvSpPr>
          <p:cNvPr id="4" name="Slide Number Placeholder 3">
            <a:extLst>
              <a:ext uri="{FF2B5EF4-FFF2-40B4-BE49-F238E27FC236}">
                <a16:creationId xmlns:a16="http://schemas.microsoft.com/office/drawing/2014/main" id="{4EBF9695-D532-7DB1-5849-4880DDA64064}"/>
              </a:ext>
            </a:extLst>
          </p:cNvPr>
          <p:cNvSpPr>
            <a:spLocks noGrp="1"/>
          </p:cNvSpPr>
          <p:nvPr>
            <p:ph type="sldNum" sz="quarter" idx="5"/>
          </p:nvPr>
        </p:nvSpPr>
        <p:spPr/>
        <p:txBody>
          <a:bodyPr/>
          <a:lstStyle/>
          <a:p>
            <a:fld id="{54EEB602-95FC-483A-B12D-216A7AD7EA24}" type="slidenum">
              <a:rPr lang="en-US" smtClean="0"/>
              <a:t>16</a:t>
            </a:fld>
            <a:endParaRPr lang="en-US" dirty="0"/>
          </a:p>
        </p:txBody>
      </p:sp>
    </p:spTree>
    <p:extLst>
      <p:ext uri="{BB962C8B-B14F-4D97-AF65-F5344CB8AC3E}">
        <p14:creationId xmlns:p14="http://schemas.microsoft.com/office/powerpoint/2010/main" val="17892608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p>
        </p:txBody>
      </p:sp>
      <p:sp>
        <p:nvSpPr>
          <p:cNvPr id="4" name="Slide Number Placeholder 3"/>
          <p:cNvSpPr>
            <a:spLocks noGrp="1"/>
          </p:cNvSpPr>
          <p:nvPr>
            <p:ph type="sldNum" sz="quarter" idx="5"/>
          </p:nvPr>
        </p:nvSpPr>
        <p:spPr/>
        <p:txBody>
          <a:bodyPr/>
          <a:lstStyle/>
          <a:p>
            <a:fld id="{54EEB602-95FC-483A-B12D-216A7AD7EA24}" type="slidenum">
              <a:rPr lang="en-US" smtClean="0"/>
              <a:t>17</a:t>
            </a:fld>
            <a:endParaRPr lang="en-US" dirty="0"/>
          </a:p>
        </p:txBody>
      </p:sp>
    </p:spTree>
    <p:extLst>
      <p:ext uri="{BB962C8B-B14F-4D97-AF65-F5344CB8AC3E}">
        <p14:creationId xmlns:p14="http://schemas.microsoft.com/office/powerpoint/2010/main" val="27143279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B36F9-68E1-6FF6-B929-D75E6567C2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36EEFD-5907-5DBF-20EB-1112AC7ECB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853E41-BA1D-1A5B-8351-35E5DD6F33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8F09B6-E7B8-6216-C3B5-1A6874BE8C82}"/>
              </a:ext>
            </a:extLst>
          </p:cNvPr>
          <p:cNvSpPr>
            <a:spLocks noGrp="1"/>
          </p:cNvSpPr>
          <p:nvPr>
            <p:ph type="sldNum" sz="quarter" idx="5"/>
          </p:nvPr>
        </p:nvSpPr>
        <p:spPr/>
        <p:txBody>
          <a:bodyPr/>
          <a:lstStyle/>
          <a:p>
            <a:fld id="{54EEB602-95FC-483A-B12D-216A7AD7EA24}" type="slidenum">
              <a:rPr lang="en-US" smtClean="0"/>
              <a:t>18</a:t>
            </a:fld>
            <a:endParaRPr lang="en-US" dirty="0"/>
          </a:p>
        </p:txBody>
      </p:sp>
    </p:spTree>
    <p:extLst>
      <p:ext uri="{BB962C8B-B14F-4D97-AF65-F5344CB8AC3E}">
        <p14:creationId xmlns:p14="http://schemas.microsoft.com/office/powerpoint/2010/main" val="18329185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19</a:t>
            </a:fld>
            <a:endParaRPr lang="en-US" dirty="0"/>
          </a:p>
        </p:txBody>
      </p:sp>
    </p:spTree>
    <p:extLst>
      <p:ext uri="{BB962C8B-B14F-4D97-AF65-F5344CB8AC3E}">
        <p14:creationId xmlns:p14="http://schemas.microsoft.com/office/powerpoint/2010/main" val="3388669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 – </a:t>
            </a:r>
          </a:p>
        </p:txBody>
      </p:sp>
      <p:sp>
        <p:nvSpPr>
          <p:cNvPr id="4" name="Slide Number Placeholder 3"/>
          <p:cNvSpPr>
            <a:spLocks noGrp="1"/>
          </p:cNvSpPr>
          <p:nvPr>
            <p:ph type="sldNum" sz="quarter" idx="5"/>
          </p:nvPr>
        </p:nvSpPr>
        <p:spPr/>
        <p:txBody>
          <a:bodyPr/>
          <a:lstStyle/>
          <a:p>
            <a:fld id="{54EEB602-95FC-483A-B12D-216A7AD7EA24}" type="slidenum">
              <a:rPr lang="en-US" smtClean="0"/>
              <a:t>2</a:t>
            </a:fld>
            <a:endParaRPr lang="en-US" dirty="0"/>
          </a:p>
        </p:txBody>
      </p:sp>
    </p:spTree>
    <p:extLst>
      <p:ext uri="{BB962C8B-B14F-4D97-AF65-F5344CB8AC3E}">
        <p14:creationId xmlns:p14="http://schemas.microsoft.com/office/powerpoint/2010/main" val="15510780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20</a:t>
            </a:fld>
            <a:endParaRPr lang="en-US" dirty="0"/>
          </a:p>
        </p:txBody>
      </p:sp>
    </p:spTree>
    <p:extLst>
      <p:ext uri="{BB962C8B-B14F-4D97-AF65-F5344CB8AC3E}">
        <p14:creationId xmlns:p14="http://schemas.microsoft.com/office/powerpoint/2010/main" val="35127473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1F7C9-BCAF-AA09-F363-E163F54144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FA6467-1662-83B9-DB2D-E45DB65C6D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EEE3F0-438B-DE25-C118-3B2C012593EE}"/>
              </a:ext>
            </a:extLst>
          </p:cNvPr>
          <p:cNvSpPr>
            <a:spLocks noGrp="1"/>
          </p:cNvSpPr>
          <p:nvPr>
            <p:ph type="body" idx="1"/>
          </p:nvPr>
        </p:nvSpPr>
        <p:spPr/>
        <p:txBody>
          <a:bodyPr/>
          <a:lstStyle/>
          <a:p>
            <a:r>
              <a:rPr lang="en-US" dirty="0"/>
              <a:t>Lisa</a:t>
            </a:r>
          </a:p>
        </p:txBody>
      </p:sp>
      <p:sp>
        <p:nvSpPr>
          <p:cNvPr id="4" name="Slide Number Placeholder 3">
            <a:extLst>
              <a:ext uri="{FF2B5EF4-FFF2-40B4-BE49-F238E27FC236}">
                <a16:creationId xmlns:a16="http://schemas.microsoft.com/office/drawing/2014/main" id="{D3C725CA-1927-38DD-8291-8D7DE991FB29}"/>
              </a:ext>
            </a:extLst>
          </p:cNvPr>
          <p:cNvSpPr>
            <a:spLocks noGrp="1"/>
          </p:cNvSpPr>
          <p:nvPr>
            <p:ph type="sldNum" sz="quarter" idx="5"/>
          </p:nvPr>
        </p:nvSpPr>
        <p:spPr/>
        <p:txBody>
          <a:bodyPr/>
          <a:lstStyle/>
          <a:p>
            <a:fld id="{54EEB602-95FC-483A-B12D-216A7AD7EA24}" type="slidenum">
              <a:rPr lang="en-US" smtClean="0"/>
              <a:t>21</a:t>
            </a:fld>
            <a:endParaRPr lang="en-US" dirty="0"/>
          </a:p>
        </p:txBody>
      </p:sp>
    </p:spTree>
    <p:extLst>
      <p:ext uri="{BB962C8B-B14F-4D97-AF65-F5344CB8AC3E}">
        <p14:creationId xmlns:p14="http://schemas.microsoft.com/office/powerpoint/2010/main" val="25617724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p>
        </p:txBody>
      </p:sp>
      <p:sp>
        <p:nvSpPr>
          <p:cNvPr id="4" name="Slide Number Placeholder 3"/>
          <p:cNvSpPr>
            <a:spLocks noGrp="1"/>
          </p:cNvSpPr>
          <p:nvPr>
            <p:ph type="sldNum" sz="quarter" idx="5"/>
          </p:nvPr>
        </p:nvSpPr>
        <p:spPr/>
        <p:txBody>
          <a:bodyPr/>
          <a:lstStyle/>
          <a:p>
            <a:fld id="{54EEB602-95FC-483A-B12D-216A7AD7EA24}" type="slidenum">
              <a:rPr lang="en-US" smtClean="0"/>
              <a:t>22</a:t>
            </a:fld>
            <a:endParaRPr lang="en-US" dirty="0"/>
          </a:p>
        </p:txBody>
      </p:sp>
    </p:spTree>
    <p:extLst>
      <p:ext uri="{BB962C8B-B14F-4D97-AF65-F5344CB8AC3E}">
        <p14:creationId xmlns:p14="http://schemas.microsoft.com/office/powerpoint/2010/main" val="30407459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p>
        </p:txBody>
      </p:sp>
      <p:sp>
        <p:nvSpPr>
          <p:cNvPr id="4" name="Slide Number Placeholder 3"/>
          <p:cNvSpPr>
            <a:spLocks noGrp="1"/>
          </p:cNvSpPr>
          <p:nvPr>
            <p:ph type="sldNum" sz="quarter" idx="5"/>
          </p:nvPr>
        </p:nvSpPr>
        <p:spPr/>
        <p:txBody>
          <a:bodyPr/>
          <a:lstStyle/>
          <a:p>
            <a:fld id="{54EEB602-95FC-483A-B12D-216A7AD7EA24}" type="slidenum">
              <a:rPr lang="en-US" smtClean="0"/>
              <a:t>23</a:t>
            </a:fld>
            <a:endParaRPr lang="en-US" dirty="0"/>
          </a:p>
        </p:txBody>
      </p:sp>
    </p:spTree>
    <p:extLst>
      <p:ext uri="{BB962C8B-B14F-4D97-AF65-F5344CB8AC3E}">
        <p14:creationId xmlns:p14="http://schemas.microsoft.com/office/powerpoint/2010/main" val="24976373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24</a:t>
            </a:fld>
            <a:endParaRPr lang="en-US" dirty="0"/>
          </a:p>
        </p:txBody>
      </p:sp>
    </p:spTree>
    <p:extLst>
      <p:ext uri="{BB962C8B-B14F-4D97-AF65-F5344CB8AC3E}">
        <p14:creationId xmlns:p14="http://schemas.microsoft.com/office/powerpoint/2010/main" val="169589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p>
        </p:txBody>
      </p:sp>
      <p:sp>
        <p:nvSpPr>
          <p:cNvPr id="4" name="Slide Number Placeholder 3"/>
          <p:cNvSpPr>
            <a:spLocks noGrp="1"/>
          </p:cNvSpPr>
          <p:nvPr>
            <p:ph type="sldNum" sz="quarter" idx="5"/>
          </p:nvPr>
        </p:nvSpPr>
        <p:spPr/>
        <p:txBody>
          <a:bodyPr/>
          <a:lstStyle/>
          <a:p>
            <a:fld id="{54EEB602-95FC-483A-B12D-216A7AD7EA24}" type="slidenum">
              <a:rPr lang="en-US" smtClean="0"/>
              <a:t>25</a:t>
            </a:fld>
            <a:endParaRPr lang="en-US" dirty="0"/>
          </a:p>
        </p:txBody>
      </p:sp>
    </p:spTree>
    <p:extLst>
      <p:ext uri="{BB962C8B-B14F-4D97-AF65-F5344CB8AC3E}">
        <p14:creationId xmlns:p14="http://schemas.microsoft.com/office/powerpoint/2010/main" val="40502726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p>
        </p:txBody>
      </p:sp>
      <p:sp>
        <p:nvSpPr>
          <p:cNvPr id="4" name="Slide Number Placeholder 3"/>
          <p:cNvSpPr>
            <a:spLocks noGrp="1"/>
          </p:cNvSpPr>
          <p:nvPr>
            <p:ph type="sldNum" sz="quarter" idx="5"/>
          </p:nvPr>
        </p:nvSpPr>
        <p:spPr/>
        <p:txBody>
          <a:bodyPr/>
          <a:lstStyle/>
          <a:p>
            <a:fld id="{54EEB602-95FC-483A-B12D-216A7AD7EA24}" type="slidenum">
              <a:rPr lang="en-US" smtClean="0"/>
              <a:t>26</a:t>
            </a:fld>
            <a:endParaRPr lang="en-US" dirty="0"/>
          </a:p>
        </p:txBody>
      </p:sp>
    </p:spTree>
    <p:extLst>
      <p:ext uri="{BB962C8B-B14F-4D97-AF65-F5344CB8AC3E}">
        <p14:creationId xmlns:p14="http://schemas.microsoft.com/office/powerpoint/2010/main" val="27594372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27</a:t>
            </a:fld>
            <a:endParaRPr lang="en-US" dirty="0"/>
          </a:p>
        </p:txBody>
      </p:sp>
    </p:spTree>
    <p:extLst>
      <p:ext uri="{BB962C8B-B14F-4D97-AF65-F5344CB8AC3E}">
        <p14:creationId xmlns:p14="http://schemas.microsoft.com/office/powerpoint/2010/main" val="2099815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28</a:t>
            </a:fld>
            <a:endParaRPr lang="en-US" dirty="0"/>
          </a:p>
        </p:txBody>
      </p:sp>
    </p:spTree>
    <p:extLst>
      <p:ext uri="{BB962C8B-B14F-4D97-AF65-F5344CB8AC3E}">
        <p14:creationId xmlns:p14="http://schemas.microsoft.com/office/powerpoint/2010/main" val="34591347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933F1-FEA4-619E-BFE3-C76FD7819F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990E02-D69E-132E-676A-5071083D0B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6B5C1F-7C68-A224-EFEE-E8305A6AE33A}"/>
              </a:ext>
            </a:extLst>
          </p:cNvPr>
          <p:cNvSpPr>
            <a:spLocks noGrp="1"/>
          </p:cNvSpPr>
          <p:nvPr>
            <p:ph type="body" idx="1"/>
          </p:nvPr>
        </p:nvSpPr>
        <p:spPr/>
        <p:txBody>
          <a:bodyPr/>
          <a:lstStyle/>
          <a:p>
            <a:r>
              <a:rPr lang="en-US" dirty="0"/>
              <a:t>Lisa</a:t>
            </a:r>
          </a:p>
        </p:txBody>
      </p:sp>
      <p:sp>
        <p:nvSpPr>
          <p:cNvPr id="4" name="Slide Number Placeholder 3">
            <a:extLst>
              <a:ext uri="{FF2B5EF4-FFF2-40B4-BE49-F238E27FC236}">
                <a16:creationId xmlns:a16="http://schemas.microsoft.com/office/drawing/2014/main" id="{49184795-7994-6273-DFB7-5537C74A7006}"/>
              </a:ext>
            </a:extLst>
          </p:cNvPr>
          <p:cNvSpPr>
            <a:spLocks noGrp="1"/>
          </p:cNvSpPr>
          <p:nvPr>
            <p:ph type="sldNum" sz="quarter" idx="5"/>
          </p:nvPr>
        </p:nvSpPr>
        <p:spPr/>
        <p:txBody>
          <a:bodyPr/>
          <a:lstStyle/>
          <a:p>
            <a:fld id="{54EEB602-95FC-483A-B12D-216A7AD7EA24}" type="slidenum">
              <a:rPr lang="en-US" smtClean="0"/>
              <a:t>29</a:t>
            </a:fld>
            <a:endParaRPr lang="en-US" dirty="0"/>
          </a:p>
        </p:txBody>
      </p:sp>
    </p:spTree>
    <p:extLst>
      <p:ext uri="{BB962C8B-B14F-4D97-AF65-F5344CB8AC3E}">
        <p14:creationId xmlns:p14="http://schemas.microsoft.com/office/powerpoint/2010/main" val="3450105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2054">
              <a:defRPr/>
            </a:pPr>
            <a:r>
              <a:rPr lang="en-US" dirty="0"/>
              <a:t>Lisa</a:t>
            </a:r>
          </a:p>
        </p:txBody>
      </p:sp>
      <p:sp>
        <p:nvSpPr>
          <p:cNvPr id="4" name="Slide Number Placeholder 3"/>
          <p:cNvSpPr>
            <a:spLocks noGrp="1"/>
          </p:cNvSpPr>
          <p:nvPr>
            <p:ph type="sldNum" sz="quarter" idx="5"/>
          </p:nvPr>
        </p:nvSpPr>
        <p:spPr/>
        <p:txBody>
          <a:bodyPr/>
          <a:lstStyle/>
          <a:p>
            <a:fld id="{F07F282E-55F5-4803-B60F-09BA4600E538}" type="slidenum">
              <a:rPr lang="en-US" smtClean="0"/>
              <a:t>3</a:t>
            </a:fld>
            <a:endParaRPr lang="en-US" dirty="0"/>
          </a:p>
        </p:txBody>
      </p:sp>
    </p:spTree>
    <p:extLst>
      <p:ext uri="{BB962C8B-B14F-4D97-AF65-F5344CB8AC3E}">
        <p14:creationId xmlns:p14="http://schemas.microsoft.com/office/powerpoint/2010/main" val="21838673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 mention Lourdes and system will be culling orders setting trial 120 days in advance. Serving unliquidated parties? We don’t have them in the service list. </a:t>
            </a:r>
          </a:p>
        </p:txBody>
      </p:sp>
      <p:sp>
        <p:nvSpPr>
          <p:cNvPr id="4" name="Slide Number Placeholder 3"/>
          <p:cNvSpPr>
            <a:spLocks noGrp="1"/>
          </p:cNvSpPr>
          <p:nvPr>
            <p:ph type="sldNum" sz="quarter" idx="5"/>
          </p:nvPr>
        </p:nvSpPr>
        <p:spPr/>
        <p:txBody>
          <a:bodyPr/>
          <a:lstStyle/>
          <a:p>
            <a:fld id="{54EEB602-95FC-483A-B12D-216A7AD7EA24}" type="slidenum">
              <a:rPr lang="en-US" smtClean="0"/>
              <a:t>30</a:t>
            </a:fld>
            <a:endParaRPr lang="en-US" dirty="0"/>
          </a:p>
        </p:txBody>
      </p:sp>
    </p:spTree>
    <p:extLst>
      <p:ext uri="{BB962C8B-B14F-4D97-AF65-F5344CB8AC3E}">
        <p14:creationId xmlns:p14="http://schemas.microsoft.com/office/powerpoint/2010/main" val="13687009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B0606-4E32-41BA-0963-5C6B3E0BA6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7DC5B2-9C6A-8532-B38C-6B6A14D7AE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DAAE67-2B54-F2AC-4BCA-6D3B396F06A7}"/>
              </a:ext>
            </a:extLst>
          </p:cNvPr>
          <p:cNvSpPr>
            <a:spLocks noGrp="1"/>
          </p:cNvSpPr>
          <p:nvPr>
            <p:ph type="body" idx="1"/>
          </p:nvPr>
        </p:nvSpPr>
        <p:spPr/>
        <p:txBody>
          <a:bodyPr/>
          <a:lstStyle/>
          <a:p>
            <a:r>
              <a:rPr lang="en-US" dirty="0"/>
              <a:t>Lisa</a:t>
            </a:r>
          </a:p>
        </p:txBody>
      </p:sp>
      <p:sp>
        <p:nvSpPr>
          <p:cNvPr id="4" name="Slide Number Placeholder 3">
            <a:extLst>
              <a:ext uri="{FF2B5EF4-FFF2-40B4-BE49-F238E27FC236}">
                <a16:creationId xmlns:a16="http://schemas.microsoft.com/office/drawing/2014/main" id="{20B6E087-F8A6-5D93-6787-B378B433A2E2}"/>
              </a:ext>
            </a:extLst>
          </p:cNvPr>
          <p:cNvSpPr>
            <a:spLocks noGrp="1"/>
          </p:cNvSpPr>
          <p:nvPr>
            <p:ph type="sldNum" sz="quarter" idx="5"/>
          </p:nvPr>
        </p:nvSpPr>
        <p:spPr/>
        <p:txBody>
          <a:bodyPr/>
          <a:lstStyle/>
          <a:p>
            <a:fld id="{54EEB602-95FC-483A-B12D-216A7AD7EA24}" type="slidenum">
              <a:rPr lang="en-US" smtClean="0"/>
              <a:t>31</a:t>
            </a:fld>
            <a:endParaRPr lang="en-US" dirty="0"/>
          </a:p>
        </p:txBody>
      </p:sp>
    </p:spTree>
    <p:extLst>
      <p:ext uri="{BB962C8B-B14F-4D97-AF65-F5344CB8AC3E}">
        <p14:creationId xmlns:p14="http://schemas.microsoft.com/office/powerpoint/2010/main" val="4583369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32</a:t>
            </a:fld>
            <a:endParaRPr lang="en-US" dirty="0"/>
          </a:p>
        </p:txBody>
      </p:sp>
    </p:spTree>
    <p:extLst>
      <p:ext uri="{BB962C8B-B14F-4D97-AF65-F5344CB8AC3E}">
        <p14:creationId xmlns:p14="http://schemas.microsoft.com/office/powerpoint/2010/main" val="219126829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E96B7-3A44-7C27-E0DC-AE8292F1A9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064BB0-2798-7A32-A3F8-B5A1F556D8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E5FACC-B44C-C68B-312E-2DE93E45B0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D86DCB-C976-1C8F-30FA-72620AE4D4F3}"/>
              </a:ext>
            </a:extLst>
          </p:cNvPr>
          <p:cNvSpPr>
            <a:spLocks noGrp="1"/>
          </p:cNvSpPr>
          <p:nvPr>
            <p:ph type="sldNum" sz="quarter" idx="5"/>
          </p:nvPr>
        </p:nvSpPr>
        <p:spPr/>
        <p:txBody>
          <a:bodyPr/>
          <a:lstStyle/>
          <a:p>
            <a:fld id="{54EEB602-95FC-483A-B12D-216A7AD7EA24}" type="slidenum">
              <a:rPr lang="en-US" smtClean="0"/>
              <a:t>33</a:t>
            </a:fld>
            <a:endParaRPr lang="en-US" dirty="0"/>
          </a:p>
        </p:txBody>
      </p:sp>
    </p:spTree>
    <p:extLst>
      <p:ext uri="{BB962C8B-B14F-4D97-AF65-F5344CB8AC3E}">
        <p14:creationId xmlns:p14="http://schemas.microsoft.com/office/powerpoint/2010/main" val="329000033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E5D4E-DB8D-E4A7-6DE0-2A24E41821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A2A8C9-37FD-C0B5-6C1A-F4D9DB8EA6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289F4C-E4C8-2925-FCA5-050C82A7A459}"/>
              </a:ext>
            </a:extLst>
          </p:cNvPr>
          <p:cNvSpPr>
            <a:spLocks noGrp="1"/>
          </p:cNvSpPr>
          <p:nvPr>
            <p:ph type="body" idx="1"/>
          </p:nvPr>
        </p:nvSpPr>
        <p:spPr/>
        <p:txBody>
          <a:bodyPr/>
          <a:lstStyle/>
          <a:p>
            <a:r>
              <a:rPr lang="en-US" dirty="0"/>
              <a:t>Lisa</a:t>
            </a:r>
          </a:p>
        </p:txBody>
      </p:sp>
      <p:sp>
        <p:nvSpPr>
          <p:cNvPr id="4" name="Slide Number Placeholder 3">
            <a:extLst>
              <a:ext uri="{FF2B5EF4-FFF2-40B4-BE49-F238E27FC236}">
                <a16:creationId xmlns:a16="http://schemas.microsoft.com/office/drawing/2014/main" id="{6CD77D53-CF67-4685-0B85-397671FA778F}"/>
              </a:ext>
            </a:extLst>
          </p:cNvPr>
          <p:cNvSpPr>
            <a:spLocks noGrp="1"/>
          </p:cNvSpPr>
          <p:nvPr>
            <p:ph type="sldNum" sz="quarter" idx="5"/>
          </p:nvPr>
        </p:nvSpPr>
        <p:spPr/>
        <p:txBody>
          <a:bodyPr/>
          <a:lstStyle/>
          <a:p>
            <a:fld id="{54EEB602-95FC-483A-B12D-216A7AD7EA24}" type="slidenum">
              <a:rPr lang="en-US" smtClean="0"/>
              <a:t>34</a:t>
            </a:fld>
            <a:endParaRPr lang="en-US" dirty="0"/>
          </a:p>
        </p:txBody>
      </p:sp>
    </p:spTree>
    <p:extLst>
      <p:ext uri="{BB962C8B-B14F-4D97-AF65-F5344CB8AC3E}">
        <p14:creationId xmlns:p14="http://schemas.microsoft.com/office/powerpoint/2010/main" val="40868446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 plus discussion on the CMO</a:t>
            </a:r>
          </a:p>
        </p:txBody>
      </p:sp>
      <p:sp>
        <p:nvSpPr>
          <p:cNvPr id="4" name="Slide Number Placeholder 3"/>
          <p:cNvSpPr>
            <a:spLocks noGrp="1"/>
          </p:cNvSpPr>
          <p:nvPr>
            <p:ph type="sldNum" sz="quarter" idx="5"/>
          </p:nvPr>
        </p:nvSpPr>
        <p:spPr/>
        <p:txBody>
          <a:bodyPr/>
          <a:lstStyle/>
          <a:p>
            <a:fld id="{54EEB602-95FC-483A-B12D-216A7AD7EA24}" type="slidenum">
              <a:rPr lang="en-US" smtClean="0"/>
              <a:t>35</a:t>
            </a:fld>
            <a:endParaRPr lang="en-US" dirty="0"/>
          </a:p>
        </p:txBody>
      </p:sp>
    </p:spTree>
    <p:extLst>
      <p:ext uri="{BB962C8B-B14F-4D97-AF65-F5344CB8AC3E}">
        <p14:creationId xmlns:p14="http://schemas.microsoft.com/office/powerpoint/2010/main" val="495827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p>
        </p:txBody>
      </p:sp>
      <p:sp>
        <p:nvSpPr>
          <p:cNvPr id="4" name="Slide Number Placeholder 3"/>
          <p:cNvSpPr>
            <a:spLocks noGrp="1"/>
          </p:cNvSpPr>
          <p:nvPr>
            <p:ph type="sldNum" sz="quarter" idx="5"/>
          </p:nvPr>
        </p:nvSpPr>
        <p:spPr/>
        <p:txBody>
          <a:bodyPr/>
          <a:lstStyle/>
          <a:p>
            <a:fld id="{54EEB602-95FC-483A-B12D-216A7AD7EA24}" type="slidenum">
              <a:rPr lang="en-US" smtClean="0"/>
              <a:t>36</a:t>
            </a:fld>
            <a:endParaRPr lang="en-US" dirty="0"/>
          </a:p>
        </p:txBody>
      </p:sp>
    </p:spTree>
    <p:extLst>
      <p:ext uri="{BB962C8B-B14F-4D97-AF65-F5344CB8AC3E}">
        <p14:creationId xmlns:p14="http://schemas.microsoft.com/office/powerpoint/2010/main" val="41932478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and Lisa</a:t>
            </a:r>
          </a:p>
        </p:txBody>
      </p:sp>
      <p:sp>
        <p:nvSpPr>
          <p:cNvPr id="4" name="Slide Number Placeholder 3"/>
          <p:cNvSpPr>
            <a:spLocks noGrp="1"/>
          </p:cNvSpPr>
          <p:nvPr>
            <p:ph type="sldNum" sz="quarter" idx="5"/>
          </p:nvPr>
        </p:nvSpPr>
        <p:spPr/>
        <p:txBody>
          <a:bodyPr/>
          <a:lstStyle/>
          <a:p>
            <a:fld id="{54EEB602-95FC-483A-B12D-216A7AD7EA24}" type="slidenum">
              <a:rPr lang="en-US" smtClean="0"/>
              <a:t>37</a:t>
            </a:fld>
            <a:endParaRPr lang="en-US" dirty="0"/>
          </a:p>
        </p:txBody>
      </p:sp>
    </p:spTree>
    <p:extLst>
      <p:ext uri="{BB962C8B-B14F-4D97-AF65-F5344CB8AC3E}">
        <p14:creationId xmlns:p14="http://schemas.microsoft.com/office/powerpoint/2010/main" val="417776661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82888-D9A9-84B4-F2A1-52BB2F3421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84BA7F-93CB-F5D6-3577-8928221F15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18C76C-F744-231B-C604-78873AAC6001}"/>
              </a:ext>
            </a:extLst>
          </p:cNvPr>
          <p:cNvSpPr>
            <a:spLocks noGrp="1"/>
          </p:cNvSpPr>
          <p:nvPr>
            <p:ph type="body" idx="1"/>
          </p:nvPr>
        </p:nvSpPr>
        <p:spPr/>
        <p:txBody>
          <a:bodyPr/>
          <a:lstStyle/>
          <a:p>
            <a:r>
              <a:rPr lang="en-US" dirty="0"/>
              <a:t>Lisa</a:t>
            </a:r>
          </a:p>
        </p:txBody>
      </p:sp>
      <p:sp>
        <p:nvSpPr>
          <p:cNvPr id="4" name="Slide Number Placeholder 3">
            <a:extLst>
              <a:ext uri="{FF2B5EF4-FFF2-40B4-BE49-F238E27FC236}">
                <a16:creationId xmlns:a16="http://schemas.microsoft.com/office/drawing/2014/main" id="{54B4ADA8-93FF-F0DB-3168-1E2F2B28E818}"/>
              </a:ext>
            </a:extLst>
          </p:cNvPr>
          <p:cNvSpPr>
            <a:spLocks noGrp="1"/>
          </p:cNvSpPr>
          <p:nvPr>
            <p:ph type="sldNum" sz="quarter" idx="5"/>
          </p:nvPr>
        </p:nvSpPr>
        <p:spPr/>
        <p:txBody>
          <a:bodyPr/>
          <a:lstStyle/>
          <a:p>
            <a:fld id="{54EEB602-95FC-483A-B12D-216A7AD7EA24}" type="slidenum">
              <a:rPr lang="en-US" smtClean="0"/>
              <a:t>38</a:t>
            </a:fld>
            <a:endParaRPr lang="en-US" dirty="0"/>
          </a:p>
        </p:txBody>
      </p:sp>
    </p:spTree>
    <p:extLst>
      <p:ext uri="{BB962C8B-B14F-4D97-AF65-F5344CB8AC3E}">
        <p14:creationId xmlns:p14="http://schemas.microsoft.com/office/powerpoint/2010/main" val="10017487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39</a:t>
            </a:fld>
            <a:endParaRPr lang="en-US" dirty="0"/>
          </a:p>
        </p:txBody>
      </p:sp>
    </p:spTree>
    <p:extLst>
      <p:ext uri="{BB962C8B-B14F-4D97-AF65-F5344CB8AC3E}">
        <p14:creationId xmlns:p14="http://schemas.microsoft.com/office/powerpoint/2010/main" val="4179830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715A9-EFC4-051D-4C70-7E0AE2F59E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14AF0D-38C2-7C0A-2537-6ED0CA5BB1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2BE74D-FB04-67FE-78FC-4B39AF150B5B}"/>
              </a:ext>
            </a:extLst>
          </p:cNvPr>
          <p:cNvSpPr>
            <a:spLocks noGrp="1"/>
          </p:cNvSpPr>
          <p:nvPr>
            <p:ph type="body" idx="1"/>
          </p:nvPr>
        </p:nvSpPr>
        <p:spPr/>
        <p:txBody>
          <a:bodyPr/>
          <a:lstStyle/>
          <a:p>
            <a:r>
              <a:rPr lang="en-US" dirty="0"/>
              <a:t>Lisa</a:t>
            </a:r>
          </a:p>
        </p:txBody>
      </p:sp>
      <p:sp>
        <p:nvSpPr>
          <p:cNvPr id="4" name="Slide Number Placeholder 3">
            <a:extLst>
              <a:ext uri="{FF2B5EF4-FFF2-40B4-BE49-F238E27FC236}">
                <a16:creationId xmlns:a16="http://schemas.microsoft.com/office/drawing/2014/main" id="{AC91FA63-6D0A-0A0E-02DC-94417D344416}"/>
              </a:ext>
            </a:extLst>
          </p:cNvPr>
          <p:cNvSpPr>
            <a:spLocks noGrp="1"/>
          </p:cNvSpPr>
          <p:nvPr>
            <p:ph type="sldNum" sz="quarter" idx="5"/>
          </p:nvPr>
        </p:nvSpPr>
        <p:spPr/>
        <p:txBody>
          <a:bodyPr/>
          <a:lstStyle/>
          <a:p>
            <a:fld id="{54EEB602-95FC-483A-B12D-216A7AD7EA24}" type="slidenum">
              <a:rPr lang="en-US" smtClean="0"/>
              <a:t>4</a:t>
            </a:fld>
            <a:endParaRPr lang="en-US" dirty="0"/>
          </a:p>
        </p:txBody>
      </p:sp>
    </p:spTree>
    <p:extLst>
      <p:ext uri="{BB962C8B-B14F-4D97-AF65-F5344CB8AC3E}">
        <p14:creationId xmlns:p14="http://schemas.microsoft.com/office/powerpoint/2010/main" val="363943077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7A5A6-9B79-0C8E-8D23-4D3B68185C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70481B-F959-060B-0DFB-A3982E3335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19D8D6-7443-DA31-8ECA-A2BB5EE96E94}"/>
              </a:ext>
            </a:extLst>
          </p:cNvPr>
          <p:cNvSpPr>
            <a:spLocks noGrp="1"/>
          </p:cNvSpPr>
          <p:nvPr>
            <p:ph type="body" idx="1"/>
          </p:nvPr>
        </p:nvSpPr>
        <p:spPr/>
        <p:txBody>
          <a:bodyPr/>
          <a:lstStyle/>
          <a:p>
            <a:r>
              <a:rPr lang="en-US" dirty="0"/>
              <a:t>Lisa</a:t>
            </a:r>
          </a:p>
        </p:txBody>
      </p:sp>
      <p:sp>
        <p:nvSpPr>
          <p:cNvPr id="4" name="Slide Number Placeholder 3">
            <a:extLst>
              <a:ext uri="{FF2B5EF4-FFF2-40B4-BE49-F238E27FC236}">
                <a16:creationId xmlns:a16="http://schemas.microsoft.com/office/drawing/2014/main" id="{F7CCC13C-19BB-50F1-8423-33C564B0ED71}"/>
              </a:ext>
            </a:extLst>
          </p:cNvPr>
          <p:cNvSpPr>
            <a:spLocks noGrp="1"/>
          </p:cNvSpPr>
          <p:nvPr>
            <p:ph type="sldNum" sz="quarter" idx="5"/>
          </p:nvPr>
        </p:nvSpPr>
        <p:spPr/>
        <p:txBody>
          <a:bodyPr/>
          <a:lstStyle/>
          <a:p>
            <a:fld id="{54EEB602-95FC-483A-B12D-216A7AD7EA24}" type="slidenum">
              <a:rPr lang="en-US" smtClean="0"/>
              <a:t>40</a:t>
            </a:fld>
            <a:endParaRPr lang="en-US" dirty="0"/>
          </a:p>
        </p:txBody>
      </p:sp>
    </p:spTree>
    <p:extLst>
      <p:ext uri="{BB962C8B-B14F-4D97-AF65-F5344CB8AC3E}">
        <p14:creationId xmlns:p14="http://schemas.microsoft.com/office/powerpoint/2010/main" val="207053055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p>
        </p:txBody>
      </p:sp>
      <p:sp>
        <p:nvSpPr>
          <p:cNvPr id="4" name="Slide Number Placeholder 3"/>
          <p:cNvSpPr>
            <a:spLocks noGrp="1"/>
          </p:cNvSpPr>
          <p:nvPr>
            <p:ph type="sldNum" sz="quarter" idx="5"/>
          </p:nvPr>
        </p:nvSpPr>
        <p:spPr/>
        <p:txBody>
          <a:bodyPr/>
          <a:lstStyle/>
          <a:p>
            <a:fld id="{54EEB602-95FC-483A-B12D-216A7AD7EA24}" type="slidenum">
              <a:rPr lang="en-US" smtClean="0"/>
              <a:t>41</a:t>
            </a:fld>
            <a:endParaRPr lang="en-US" dirty="0"/>
          </a:p>
        </p:txBody>
      </p:sp>
    </p:spTree>
    <p:extLst>
      <p:ext uri="{BB962C8B-B14F-4D97-AF65-F5344CB8AC3E}">
        <p14:creationId xmlns:p14="http://schemas.microsoft.com/office/powerpoint/2010/main" val="34306955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p>
        </p:txBody>
      </p:sp>
      <p:sp>
        <p:nvSpPr>
          <p:cNvPr id="4" name="Slide Number Placeholder 3"/>
          <p:cNvSpPr>
            <a:spLocks noGrp="1"/>
          </p:cNvSpPr>
          <p:nvPr>
            <p:ph type="sldNum" sz="quarter" idx="5"/>
          </p:nvPr>
        </p:nvSpPr>
        <p:spPr/>
        <p:txBody>
          <a:bodyPr/>
          <a:lstStyle/>
          <a:p>
            <a:fld id="{54EEB602-95FC-483A-B12D-216A7AD7EA24}" type="slidenum">
              <a:rPr lang="en-US" smtClean="0"/>
              <a:t>42</a:t>
            </a:fld>
            <a:endParaRPr lang="en-US" dirty="0"/>
          </a:p>
        </p:txBody>
      </p:sp>
    </p:spTree>
    <p:extLst>
      <p:ext uri="{BB962C8B-B14F-4D97-AF65-F5344CB8AC3E}">
        <p14:creationId xmlns:p14="http://schemas.microsoft.com/office/powerpoint/2010/main" val="396206806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60C84-3FD2-2F80-198C-7C1CED5395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DDBC45-7D04-D124-297D-BDB858FAB5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16A799-15FE-4E5E-3908-7D0B562FD2B8}"/>
              </a:ext>
            </a:extLst>
          </p:cNvPr>
          <p:cNvSpPr>
            <a:spLocks noGrp="1"/>
          </p:cNvSpPr>
          <p:nvPr>
            <p:ph type="body" idx="1"/>
          </p:nvPr>
        </p:nvSpPr>
        <p:spPr/>
        <p:txBody>
          <a:bodyPr/>
          <a:lstStyle/>
          <a:p>
            <a:r>
              <a:rPr lang="en-US" dirty="0"/>
              <a:t>Lisa</a:t>
            </a:r>
          </a:p>
        </p:txBody>
      </p:sp>
      <p:sp>
        <p:nvSpPr>
          <p:cNvPr id="4" name="Slide Number Placeholder 3">
            <a:extLst>
              <a:ext uri="{FF2B5EF4-FFF2-40B4-BE49-F238E27FC236}">
                <a16:creationId xmlns:a16="http://schemas.microsoft.com/office/drawing/2014/main" id="{CED95C4E-839C-698D-10C6-9830E6C881ED}"/>
              </a:ext>
            </a:extLst>
          </p:cNvPr>
          <p:cNvSpPr>
            <a:spLocks noGrp="1"/>
          </p:cNvSpPr>
          <p:nvPr>
            <p:ph type="sldNum" sz="quarter" idx="5"/>
          </p:nvPr>
        </p:nvSpPr>
        <p:spPr/>
        <p:txBody>
          <a:bodyPr/>
          <a:lstStyle/>
          <a:p>
            <a:fld id="{54EEB602-95FC-483A-B12D-216A7AD7EA24}" type="slidenum">
              <a:rPr lang="en-US" smtClean="0"/>
              <a:t>43</a:t>
            </a:fld>
            <a:endParaRPr lang="en-US" dirty="0"/>
          </a:p>
        </p:txBody>
      </p:sp>
    </p:spTree>
    <p:extLst>
      <p:ext uri="{BB962C8B-B14F-4D97-AF65-F5344CB8AC3E}">
        <p14:creationId xmlns:p14="http://schemas.microsoft.com/office/powerpoint/2010/main" val="105473930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EEB602-95FC-483A-B12D-216A7AD7EA24}" type="slidenum">
              <a:rPr lang="en-US" smtClean="0"/>
              <a:t>44</a:t>
            </a:fld>
            <a:endParaRPr lang="en-US" dirty="0"/>
          </a:p>
        </p:txBody>
      </p:sp>
    </p:spTree>
    <p:extLst>
      <p:ext uri="{BB962C8B-B14F-4D97-AF65-F5344CB8AC3E}">
        <p14:creationId xmlns:p14="http://schemas.microsoft.com/office/powerpoint/2010/main" val="2027247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 be careful and check the elements. </a:t>
            </a:r>
          </a:p>
        </p:txBody>
      </p:sp>
      <p:sp>
        <p:nvSpPr>
          <p:cNvPr id="4" name="Slide Number Placeholder 3"/>
          <p:cNvSpPr>
            <a:spLocks noGrp="1"/>
          </p:cNvSpPr>
          <p:nvPr>
            <p:ph type="sldNum" sz="quarter" idx="5"/>
          </p:nvPr>
        </p:nvSpPr>
        <p:spPr/>
        <p:txBody>
          <a:bodyPr/>
          <a:lstStyle/>
          <a:p>
            <a:fld id="{54EEB602-95FC-483A-B12D-216A7AD7EA24}" type="slidenum">
              <a:rPr lang="en-US" smtClean="0"/>
              <a:t>5</a:t>
            </a:fld>
            <a:endParaRPr lang="en-US" dirty="0"/>
          </a:p>
        </p:txBody>
      </p:sp>
    </p:spTree>
    <p:extLst>
      <p:ext uri="{BB962C8B-B14F-4D97-AF65-F5344CB8AC3E}">
        <p14:creationId xmlns:p14="http://schemas.microsoft.com/office/powerpoint/2010/main" val="933676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67F19-B40B-E161-46DF-BDBE3E8B4F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0D7BFD-10F5-282B-D83E-A7BCE852CE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D6BAE1-985C-30B9-91EF-5F22B9A6AA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C4FD51-F0A8-49B1-8E32-D6F35697B9D2}"/>
              </a:ext>
            </a:extLst>
          </p:cNvPr>
          <p:cNvSpPr>
            <a:spLocks noGrp="1"/>
          </p:cNvSpPr>
          <p:nvPr>
            <p:ph type="sldNum" sz="quarter" idx="5"/>
          </p:nvPr>
        </p:nvSpPr>
        <p:spPr/>
        <p:txBody>
          <a:bodyPr/>
          <a:lstStyle/>
          <a:p>
            <a:fld id="{54EEB602-95FC-483A-B12D-216A7AD7EA24}" type="slidenum">
              <a:rPr lang="en-US" smtClean="0"/>
              <a:t>6</a:t>
            </a:fld>
            <a:endParaRPr lang="en-US" dirty="0"/>
          </a:p>
        </p:txBody>
      </p:sp>
    </p:spTree>
    <p:extLst>
      <p:ext uri="{BB962C8B-B14F-4D97-AF65-F5344CB8AC3E}">
        <p14:creationId xmlns:p14="http://schemas.microsoft.com/office/powerpoint/2010/main" val="2398357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7</a:t>
            </a:fld>
            <a:endParaRPr lang="en-US" dirty="0"/>
          </a:p>
        </p:txBody>
      </p:sp>
    </p:spTree>
    <p:extLst>
      <p:ext uri="{BB962C8B-B14F-4D97-AF65-F5344CB8AC3E}">
        <p14:creationId xmlns:p14="http://schemas.microsoft.com/office/powerpoint/2010/main" val="41564214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p>
        </p:txBody>
      </p:sp>
      <p:sp>
        <p:nvSpPr>
          <p:cNvPr id="4" name="Slide Number Placeholder 3"/>
          <p:cNvSpPr>
            <a:spLocks noGrp="1"/>
          </p:cNvSpPr>
          <p:nvPr>
            <p:ph type="sldNum" sz="quarter" idx="5"/>
          </p:nvPr>
        </p:nvSpPr>
        <p:spPr/>
        <p:txBody>
          <a:bodyPr/>
          <a:lstStyle/>
          <a:p>
            <a:fld id="{54EEB602-95FC-483A-B12D-216A7AD7EA24}" type="slidenum">
              <a:rPr lang="en-US" smtClean="0"/>
              <a:t>8</a:t>
            </a:fld>
            <a:endParaRPr lang="en-US" dirty="0"/>
          </a:p>
        </p:txBody>
      </p:sp>
    </p:spTree>
    <p:extLst>
      <p:ext uri="{BB962C8B-B14F-4D97-AF65-F5344CB8AC3E}">
        <p14:creationId xmlns:p14="http://schemas.microsoft.com/office/powerpoint/2010/main" val="12782674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p>
        </p:txBody>
      </p:sp>
      <p:sp>
        <p:nvSpPr>
          <p:cNvPr id="4" name="Slide Number Placeholder 3"/>
          <p:cNvSpPr>
            <a:spLocks noGrp="1"/>
          </p:cNvSpPr>
          <p:nvPr>
            <p:ph type="sldNum" sz="quarter" idx="5"/>
          </p:nvPr>
        </p:nvSpPr>
        <p:spPr/>
        <p:txBody>
          <a:bodyPr/>
          <a:lstStyle/>
          <a:p>
            <a:fld id="{54EEB602-95FC-483A-B12D-216A7AD7EA24}" type="slidenum">
              <a:rPr lang="en-US" smtClean="0"/>
              <a:t>9</a:t>
            </a:fld>
            <a:endParaRPr lang="en-US" dirty="0"/>
          </a:p>
        </p:txBody>
      </p:sp>
    </p:spTree>
    <p:extLst>
      <p:ext uri="{BB962C8B-B14F-4D97-AF65-F5344CB8AC3E}">
        <p14:creationId xmlns:p14="http://schemas.microsoft.com/office/powerpoint/2010/main" val="2947697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8DE5A-ACE0-F7A7-AF76-4C04F79C4EE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B4537A9-0337-9EC4-6C0F-DBA22288E3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C11215-F839-A44F-5DF8-D362830E0FA3}"/>
              </a:ext>
            </a:extLst>
          </p:cNvPr>
          <p:cNvSpPr>
            <a:spLocks noGrp="1"/>
          </p:cNvSpPr>
          <p:nvPr>
            <p:ph type="dt" sz="half" idx="10"/>
          </p:nvPr>
        </p:nvSpPr>
        <p:spPr/>
        <p:txBody>
          <a:bodyPr/>
          <a:lstStyle/>
          <a:p>
            <a:r>
              <a:rPr lang="en-US"/>
              <a:t>9/8/20XX</a:t>
            </a:r>
            <a:endParaRPr lang="en-US" dirty="0"/>
          </a:p>
        </p:txBody>
      </p:sp>
      <p:sp>
        <p:nvSpPr>
          <p:cNvPr id="5" name="Footer Placeholder 4">
            <a:extLst>
              <a:ext uri="{FF2B5EF4-FFF2-40B4-BE49-F238E27FC236}">
                <a16:creationId xmlns:a16="http://schemas.microsoft.com/office/drawing/2014/main" id="{3BF4F157-1A9E-0B60-98DB-7735A6775319}"/>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D159E7B2-735D-8F22-35AD-BDFA33511BD5}"/>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222575337"/>
      </p:ext>
    </p:extLst>
  </p:cSld>
  <p:clrMapOvr>
    <a:masterClrMapping/>
  </p:clrMapOvr>
  <p:hf sldNum="0"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DE427-C258-0A31-EC68-7579B0F917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3C9461-2434-4C21-05D2-7B3DDF8B80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105F88-16B6-AEB7-2FEA-EC67C425E8EE}"/>
              </a:ext>
            </a:extLst>
          </p:cNvPr>
          <p:cNvSpPr>
            <a:spLocks noGrp="1"/>
          </p:cNvSpPr>
          <p:nvPr>
            <p:ph type="dt" sz="half" idx="10"/>
          </p:nvPr>
        </p:nvSpPr>
        <p:spPr/>
        <p:txBody>
          <a:bodyPr/>
          <a:lstStyle/>
          <a:p>
            <a:r>
              <a:rPr lang="en-US"/>
              <a:t>9/8/20XX</a:t>
            </a:r>
            <a:endParaRPr lang="en-US" dirty="0"/>
          </a:p>
        </p:txBody>
      </p:sp>
      <p:sp>
        <p:nvSpPr>
          <p:cNvPr id="5" name="Footer Placeholder 4">
            <a:extLst>
              <a:ext uri="{FF2B5EF4-FFF2-40B4-BE49-F238E27FC236}">
                <a16:creationId xmlns:a16="http://schemas.microsoft.com/office/drawing/2014/main" id="{971BAAF4-680E-2DC1-A405-6A440B4762E4}"/>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119C1A0D-B835-A2BC-83F6-2B778A7021FA}"/>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50483876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533826-911B-7401-FA94-DA51C32538C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2BE614-5E9D-CC3E-86D7-798DD84DF1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500BA4-9CDE-82BB-A0BB-6F52C720D20D}"/>
              </a:ext>
            </a:extLst>
          </p:cNvPr>
          <p:cNvSpPr>
            <a:spLocks noGrp="1"/>
          </p:cNvSpPr>
          <p:nvPr>
            <p:ph type="dt" sz="half" idx="10"/>
          </p:nvPr>
        </p:nvSpPr>
        <p:spPr/>
        <p:txBody>
          <a:bodyPr/>
          <a:lstStyle/>
          <a:p>
            <a:r>
              <a:rPr lang="en-US"/>
              <a:t>9/8/20XX</a:t>
            </a:r>
            <a:endParaRPr lang="en-US" dirty="0"/>
          </a:p>
        </p:txBody>
      </p:sp>
      <p:sp>
        <p:nvSpPr>
          <p:cNvPr id="5" name="Footer Placeholder 4">
            <a:extLst>
              <a:ext uri="{FF2B5EF4-FFF2-40B4-BE49-F238E27FC236}">
                <a16:creationId xmlns:a16="http://schemas.microsoft.com/office/drawing/2014/main" id="{2F0458D8-219B-99CC-69B9-9E1A49FD1D7A}"/>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A7F9A15B-131F-BBEB-FFB3-2A6CB4CEFC4E}"/>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65252323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Only">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EA8D8870-8337-4ABD-9EA6-3D5AAB7E42D9}"/>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AC3B2DB-2CCA-4BD4-8D63-98257049E273}"/>
              </a:ext>
              <a:ext uri="{C183D7F6-B498-43B3-948B-1728B52AA6E4}">
                <adec:decorative xmlns:adec="http://schemas.microsoft.com/office/drawing/2017/decorative" val="1"/>
              </a:ext>
            </a:extLst>
          </p:cNvPr>
          <p:cNvSpPr/>
          <p:nvPr userDrawn="1"/>
        </p:nvSpPr>
        <p:spPr>
          <a:xfrm>
            <a:off x="0" y="825689"/>
            <a:ext cx="12192000" cy="520173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itle 1">
            <a:extLst>
              <a:ext uri="{FF2B5EF4-FFF2-40B4-BE49-F238E27FC236}">
                <a16:creationId xmlns:a16="http://schemas.microsoft.com/office/drawing/2014/main" id="{324DAAC3-FA37-4838-A298-327679F99F8A}"/>
              </a:ext>
            </a:extLst>
          </p:cNvPr>
          <p:cNvSpPr>
            <a:spLocks noGrp="1"/>
          </p:cNvSpPr>
          <p:nvPr>
            <p:ph type="ctrTitle" hasCustomPrompt="1"/>
          </p:nvPr>
        </p:nvSpPr>
        <p:spPr>
          <a:xfrm>
            <a:off x="1386629" y="825687"/>
            <a:ext cx="9643772" cy="5201730"/>
          </a:xfrm>
        </p:spPr>
        <p:txBody>
          <a:bodyPr tIns="182880" anchor="ctr" anchorCtr="0">
            <a:noAutofit/>
          </a:bodyPr>
          <a:lstStyle>
            <a:lvl1pPr algn="l">
              <a:lnSpc>
                <a:spcPct val="100000"/>
              </a:lnSpc>
              <a:defRPr sz="4800" cap="all" baseline="0">
                <a:solidFill>
                  <a:schemeClr val="bg1"/>
                </a:solidFill>
              </a:defRPr>
            </a:lvl1pPr>
          </a:lstStyle>
          <a:p>
            <a:r>
              <a:rPr lang="en-US" sz="4400" dirty="0">
                <a:solidFill>
                  <a:schemeClr val="bg1"/>
                </a:solidFill>
              </a:rPr>
              <a:t>CLICK TO ADD TITLE</a:t>
            </a:r>
          </a:p>
        </p:txBody>
      </p:sp>
      <p:sp>
        <p:nvSpPr>
          <p:cNvPr id="56" name="Rectangle 55">
            <a:extLst>
              <a:ext uri="{FF2B5EF4-FFF2-40B4-BE49-F238E27FC236}">
                <a16:creationId xmlns:a16="http://schemas.microsoft.com/office/drawing/2014/main" id="{FB792E4C-AD3B-4E88-8540-E75759746368}"/>
              </a:ext>
              <a:ext uri="{C183D7F6-B498-43B3-948B-1728B52AA6E4}">
                <adec:decorative xmlns:adec="http://schemas.microsoft.com/office/drawing/2017/decorative" val="1"/>
              </a:ext>
            </a:extLst>
          </p:cNvPr>
          <p:cNvSpPr/>
          <p:nvPr userDrawn="1"/>
        </p:nvSpPr>
        <p:spPr>
          <a:xfrm>
            <a:off x="-1" y="889696"/>
            <a:ext cx="1070775" cy="50777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6A32632F-9ED1-4328-BBE3-B4E014156A29}"/>
              </a:ext>
              <a:ext uri="{C183D7F6-B498-43B3-948B-1728B52AA6E4}">
                <adec:decorative xmlns:adec="http://schemas.microsoft.com/office/drawing/2017/decorative" val="1"/>
              </a:ext>
            </a:extLst>
          </p:cNvPr>
          <p:cNvSpPr/>
          <p:nvPr userDrawn="1"/>
        </p:nvSpPr>
        <p:spPr>
          <a:xfrm rot="5400000">
            <a:off x="-236512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EA124D3C-01E3-4B96-BDF0-54851D1739D0}"/>
              </a:ext>
              <a:ext uri="{C183D7F6-B498-43B3-948B-1728B52AA6E4}">
                <adec:decorative xmlns:adec="http://schemas.microsoft.com/office/drawing/2017/decorative" val="1"/>
              </a:ext>
            </a:extLst>
          </p:cNvPr>
          <p:cNvSpPr/>
          <p:nvPr userDrawn="1"/>
        </p:nvSpPr>
        <p:spPr>
          <a:xfrm rot="5400000">
            <a:off x="765851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167A64FF-37A7-4837-8033-CBEA22697ECA}"/>
              </a:ext>
              <a:ext uri="{C183D7F6-B498-43B3-948B-1728B52AA6E4}">
                <adec:decorative xmlns:adec="http://schemas.microsoft.com/office/drawing/2017/decorative" val="1"/>
              </a:ext>
            </a:extLst>
          </p:cNvPr>
          <p:cNvSpPr/>
          <p:nvPr userDrawn="1"/>
        </p:nvSpPr>
        <p:spPr>
          <a:xfrm>
            <a:off x="11119516" y="896046"/>
            <a:ext cx="1070775" cy="50777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3FC0C09F-8990-542B-199E-E6FADE2FEEFB}"/>
              </a:ext>
              <a:ext uri="{C183D7F6-B498-43B3-948B-1728B52AA6E4}">
                <adec:decorative xmlns:adec="http://schemas.microsoft.com/office/drawing/2017/decorative" val="1"/>
              </a:ext>
            </a:extLst>
          </p:cNvPr>
          <p:cNvSpPr/>
          <p:nvPr userDrawn="1"/>
        </p:nvSpPr>
        <p:spPr>
          <a:xfrm>
            <a:off x="11119516" y="0"/>
            <a:ext cx="1070775" cy="8256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1F6F60C3-341E-9533-2415-66360A254A78}"/>
              </a:ext>
              <a:ext uri="{C183D7F6-B498-43B3-948B-1728B52AA6E4}">
                <adec:decorative xmlns:adec="http://schemas.microsoft.com/office/drawing/2017/decorative" val="1"/>
              </a:ext>
            </a:extLst>
          </p:cNvPr>
          <p:cNvSpPr/>
          <p:nvPr userDrawn="1"/>
        </p:nvSpPr>
        <p:spPr>
          <a:xfrm>
            <a:off x="11119515" y="6027421"/>
            <a:ext cx="1070775" cy="830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85919813"/>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3">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F5F5DFA-1BC3-4062-9356-6145C9F7CD56}"/>
              </a:ext>
              <a:ext uri="{C183D7F6-B498-43B3-948B-1728B52AA6E4}">
                <adec:decorative xmlns:adec="http://schemas.microsoft.com/office/drawing/2017/decorative" val="1"/>
              </a:ext>
            </a:extLst>
          </p:cNvPr>
          <p:cNvSpPr/>
          <p:nvPr userDrawn="1"/>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6B5D461-AEC0-477F-A77A-6227F95A8374}"/>
              </a:ext>
              <a:ext uri="{C183D7F6-B498-43B3-948B-1728B52AA6E4}">
                <adec:decorative xmlns:adec="http://schemas.microsoft.com/office/drawing/2017/decorative" val="1"/>
              </a:ext>
            </a:extLst>
          </p:cNvPr>
          <p:cNvSpPr/>
          <p:nvPr userDrawn="1"/>
        </p:nvSpPr>
        <p:spPr>
          <a:xfrm>
            <a:off x="8175813" y="0"/>
            <a:ext cx="4016188" cy="105654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DE1A041D-DE47-45FA-AC78-CC7FD02571F2}"/>
              </a:ext>
              <a:ext uri="{C183D7F6-B498-43B3-948B-1728B52AA6E4}">
                <adec:decorative xmlns:adec="http://schemas.microsoft.com/office/drawing/2017/decorative" val="1"/>
              </a:ext>
            </a:extLst>
          </p:cNvPr>
          <p:cNvSpPr/>
          <p:nvPr userDrawn="1"/>
        </p:nvSpPr>
        <p:spPr>
          <a:xfrm>
            <a:off x="1525" y="1031500"/>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1614254-52EF-4F58-99B1-CDA7C39223C1}"/>
              </a:ext>
              <a:ext uri="{C183D7F6-B498-43B3-948B-1728B52AA6E4}">
                <adec:decorative xmlns:adec="http://schemas.microsoft.com/office/drawing/2017/decorative" val="1"/>
              </a:ext>
            </a:extLst>
          </p:cNvPr>
          <p:cNvSpPr/>
          <p:nvPr userDrawn="1"/>
        </p:nvSpPr>
        <p:spPr>
          <a:xfrm>
            <a:off x="-9134" y="1095508"/>
            <a:ext cx="8203482" cy="5016893"/>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BD3B3ABA-0408-41EA-935D-D4F4586AA840}"/>
              </a:ext>
            </a:extLst>
          </p:cNvPr>
          <p:cNvSpPr>
            <a:spLocks noGrp="1"/>
          </p:cNvSpPr>
          <p:nvPr>
            <p:ph type="title" hasCustomPrompt="1"/>
          </p:nvPr>
        </p:nvSpPr>
        <p:spPr>
          <a:xfrm>
            <a:off x="787178" y="1361923"/>
            <a:ext cx="6623040" cy="1421898"/>
          </a:xfrm>
        </p:spPr>
        <p:txBody>
          <a:bodyPr anchor="b" anchorCtr="0">
            <a:noAutofit/>
          </a:bodyPr>
          <a:lstStyle>
            <a:lvl1pPr>
              <a:lnSpc>
                <a:spcPct val="100000"/>
              </a:lnSpc>
              <a:defRPr sz="3200"/>
            </a:lvl1pPr>
          </a:lstStyle>
          <a:p>
            <a:r>
              <a:rPr lang="en-US" dirty="0"/>
              <a:t>Click to add title</a:t>
            </a:r>
          </a:p>
        </p:txBody>
      </p:sp>
      <p:sp>
        <p:nvSpPr>
          <p:cNvPr id="3" name="Content Placeholder 2">
            <a:extLst>
              <a:ext uri="{FF2B5EF4-FFF2-40B4-BE49-F238E27FC236}">
                <a16:creationId xmlns:a16="http://schemas.microsoft.com/office/drawing/2014/main" id="{C40EA5BF-04A6-2B17-0703-8419C4DB97FF}"/>
              </a:ext>
            </a:extLst>
          </p:cNvPr>
          <p:cNvSpPr>
            <a:spLocks noGrp="1"/>
          </p:cNvSpPr>
          <p:nvPr>
            <p:ph sz="quarter" idx="14" hasCustomPrompt="1"/>
          </p:nvPr>
        </p:nvSpPr>
        <p:spPr>
          <a:xfrm>
            <a:off x="787399" y="2916772"/>
            <a:ext cx="6622819" cy="2852639"/>
          </a:xfrm>
        </p:spPr>
        <p:txBody>
          <a:bodyPr anchor="t"/>
          <a:lstStyle>
            <a:lvl1pPr marL="0" indent="0">
              <a:lnSpc>
                <a:spcPct val="125000"/>
              </a:lnSpc>
              <a:spcAft>
                <a:spcPts val="600"/>
              </a:spcAft>
              <a:buNone/>
              <a:defRPr sz="2000" b="0"/>
            </a:lvl1pPr>
            <a:lvl2pPr>
              <a:lnSpc>
                <a:spcPct val="125000"/>
              </a:lnSpc>
              <a:spcAft>
                <a:spcPts val="600"/>
              </a:spcAft>
              <a:defRPr/>
            </a:lvl2pPr>
            <a:lvl3pPr>
              <a:lnSpc>
                <a:spcPct val="125000"/>
              </a:lnSpc>
              <a:spcAft>
                <a:spcPts val="600"/>
              </a:spcAft>
              <a:defRPr/>
            </a:lvl3pPr>
            <a:lvl4pPr>
              <a:lnSpc>
                <a:spcPct val="125000"/>
              </a:lnSpc>
              <a:spcAft>
                <a:spcPts val="600"/>
              </a:spcAft>
              <a:defRPr/>
            </a:lvl4pPr>
            <a:lvl5pPr>
              <a:lnSpc>
                <a:spcPct val="125000"/>
              </a:lnSpc>
              <a:spcAft>
                <a:spcPts val="600"/>
              </a:spcAf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1837301C-2B9B-4119-9002-BD6DB2AB87FB}"/>
              </a:ext>
              <a:ext uri="{C183D7F6-B498-43B3-948B-1728B52AA6E4}">
                <adec:decorative xmlns:adec="http://schemas.microsoft.com/office/drawing/2017/decorative" val="1"/>
              </a:ext>
            </a:extLst>
          </p:cNvPr>
          <p:cNvSpPr/>
          <p:nvPr userDrawn="1"/>
        </p:nvSpPr>
        <p:spPr>
          <a:xfrm>
            <a:off x="-1" y="6144405"/>
            <a:ext cx="8150087" cy="7135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BD12738D-D0ED-4899-A01C-42439B5B3E64}"/>
              </a:ext>
              <a:ext uri="{C183D7F6-B498-43B3-948B-1728B52AA6E4}">
                <adec:decorative xmlns:adec="http://schemas.microsoft.com/office/drawing/2017/decorative" val="1"/>
              </a:ext>
            </a:extLst>
          </p:cNvPr>
          <p:cNvSpPr/>
          <p:nvPr userDrawn="1"/>
        </p:nvSpPr>
        <p:spPr>
          <a:xfrm>
            <a:off x="8206532" y="6167615"/>
            <a:ext cx="3982418"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EED261D-45B9-40C1-8341-8B8B796E8AE2}"/>
              </a:ext>
              <a:ext uri="{C183D7F6-B498-43B3-948B-1728B52AA6E4}">
                <adec:decorative xmlns:adec="http://schemas.microsoft.com/office/drawing/2017/decorative" val="1"/>
              </a:ext>
            </a:extLst>
          </p:cNvPr>
          <p:cNvSpPr/>
          <p:nvPr userDrawn="1"/>
        </p:nvSpPr>
        <p:spPr>
          <a:xfrm>
            <a:off x="1525" y="6112401"/>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ooter Placeholder 7">
            <a:extLst>
              <a:ext uri="{FF2B5EF4-FFF2-40B4-BE49-F238E27FC236}">
                <a16:creationId xmlns:a16="http://schemas.microsoft.com/office/drawing/2014/main" id="{182CF530-D736-4104-8678-850EEDF997E6}"/>
              </a:ext>
            </a:extLst>
          </p:cNvPr>
          <p:cNvSpPr>
            <a:spLocks noGrp="1"/>
          </p:cNvSpPr>
          <p:nvPr>
            <p:ph type="ftr" sz="quarter" idx="11"/>
          </p:nvPr>
        </p:nvSpPr>
        <p:spPr>
          <a:xfrm>
            <a:off x="787178" y="6309360"/>
            <a:ext cx="6623040" cy="457200"/>
          </a:xfrm>
        </p:spPr>
        <p:txBody>
          <a:bodyPr/>
          <a:lstStyle>
            <a:lvl1pPr>
              <a:defRPr>
                <a:solidFill>
                  <a:schemeClr val="bg1"/>
                </a:solidFill>
              </a:defRPr>
            </a:lvl1pPr>
          </a:lstStyle>
          <a:p>
            <a:r>
              <a:rPr lang="en-US" dirty="0"/>
              <a:t>Presentation Title</a:t>
            </a:r>
          </a:p>
        </p:txBody>
      </p:sp>
      <p:sp>
        <p:nvSpPr>
          <p:cNvPr id="19" name="Date Placeholder 5">
            <a:extLst>
              <a:ext uri="{FF2B5EF4-FFF2-40B4-BE49-F238E27FC236}">
                <a16:creationId xmlns:a16="http://schemas.microsoft.com/office/drawing/2014/main" id="{8DEDB7CE-711E-4E43-9450-4C7BECE2FCFC}"/>
              </a:ext>
            </a:extLst>
          </p:cNvPr>
          <p:cNvSpPr>
            <a:spLocks noGrp="1"/>
          </p:cNvSpPr>
          <p:nvPr>
            <p:ph type="dt" sz="half" idx="10"/>
          </p:nvPr>
        </p:nvSpPr>
        <p:spPr>
          <a:xfrm>
            <a:off x="8379537" y="6309360"/>
            <a:ext cx="1885598" cy="457200"/>
          </a:xfrm>
        </p:spPr>
        <p:txBody>
          <a:bodyPr/>
          <a:lstStyle/>
          <a:p>
            <a:r>
              <a:rPr lang="en-US" dirty="0"/>
              <a:t>9/8/20XX</a:t>
            </a:r>
          </a:p>
        </p:txBody>
      </p:sp>
      <p:sp>
        <p:nvSpPr>
          <p:cNvPr id="20" name="Slide Number Placeholder 9">
            <a:extLst>
              <a:ext uri="{FF2B5EF4-FFF2-40B4-BE49-F238E27FC236}">
                <a16:creationId xmlns:a16="http://schemas.microsoft.com/office/drawing/2014/main" id="{F5D9588C-9E6B-42F6-8B42-D18388626ACB}"/>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
        <p:nvSpPr>
          <p:cNvPr id="18" name="Rectangle 17">
            <a:extLst>
              <a:ext uri="{FF2B5EF4-FFF2-40B4-BE49-F238E27FC236}">
                <a16:creationId xmlns:a16="http://schemas.microsoft.com/office/drawing/2014/main" id="{3E23953F-BF80-48E0-8282-62907D6C29C6}"/>
              </a:ext>
              <a:ext uri="{C183D7F6-B498-43B3-948B-1728B52AA6E4}">
                <adec:decorative xmlns:adec="http://schemas.microsoft.com/office/drawing/2017/decorative" val="1"/>
              </a:ext>
            </a:extLst>
          </p:cNvPr>
          <p:cNvSpPr/>
          <p:nvPr userDrawn="1"/>
        </p:nvSpPr>
        <p:spPr>
          <a:xfrm>
            <a:off x="8142523"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BD79D74E-6357-D3E7-30C0-09B4B82BA321}"/>
              </a:ext>
              <a:ext uri="{C183D7F6-B498-43B3-948B-1728B52AA6E4}">
                <adec:decorative xmlns:adec="http://schemas.microsoft.com/office/drawing/2017/decorative" val="1"/>
              </a:ext>
            </a:extLst>
          </p:cNvPr>
          <p:cNvSpPr/>
          <p:nvPr userDrawn="1"/>
        </p:nvSpPr>
        <p:spPr>
          <a:xfrm>
            <a:off x="8203482" y="1095507"/>
            <a:ext cx="3997653" cy="50168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04562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Title + Picture">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EA8D8870-8337-4ABD-9EA6-3D5AAB7E42D9}"/>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AC3B2DB-2CCA-4BD4-8D63-98257049E273}"/>
              </a:ext>
              <a:ext uri="{C183D7F6-B498-43B3-948B-1728B52AA6E4}">
                <adec:decorative xmlns:adec="http://schemas.microsoft.com/office/drawing/2017/decorative" val="1"/>
              </a:ext>
            </a:extLst>
          </p:cNvPr>
          <p:cNvSpPr/>
          <p:nvPr userDrawn="1"/>
        </p:nvSpPr>
        <p:spPr>
          <a:xfrm>
            <a:off x="1" y="825689"/>
            <a:ext cx="7685728" cy="37415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itle 1">
            <a:extLst>
              <a:ext uri="{FF2B5EF4-FFF2-40B4-BE49-F238E27FC236}">
                <a16:creationId xmlns:a16="http://schemas.microsoft.com/office/drawing/2014/main" id="{324DAAC3-FA37-4838-A298-327679F99F8A}"/>
              </a:ext>
            </a:extLst>
          </p:cNvPr>
          <p:cNvSpPr>
            <a:spLocks noGrp="1"/>
          </p:cNvSpPr>
          <p:nvPr>
            <p:ph type="ctrTitle" hasCustomPrompt="1"/>
          </p:nvPr>
        </p:nvSpPr>
        <p:spPr>
          <a:xfrm>
            <a:off x="1386630" y="825687"/>
            <a:ext cx="5957384" cy="3741551"/>
          </a:xfrm>
        </p:spPr>
        <p:txBody>
          <a:bodyPr tIns="182880" anchor="ctr" anchorCtr="0">
            <a:noAutofit/>
          </a:bodyPr>
          <a:lstStyle>
            <a:lvl1pPr>
              <a:lnSpc>
                <a:spcPct val="100000"/>
              </a:lnSpc>
              <a:defRPr sz="4000" cap="all" baseline="0">
                <a:solidFill>
                  <a:schemeClr val="bg1"/>
                </a:solidFill>
              </a:defRPr>
            </a:lvl1pPr>
          </a:lstStyle>
          <a:p>
            <a:r>
              <a:rPr lang="en-US" sz="4400" dirty="0">
                <a:solidFill>
                  <a:schemeClr val="bg1"/>
                </a:solidFill>
              </a:rPr>
              <a:t>CLICK TO ADD TITLE</a:t>
            </a:r>
          </a:p>
        </p:txBody>
      </p:sp>
      <p:sp>
        <p:nvSpPr>
          <p:cNvPr id="56" name="Rectangle 55">
            <a:extLst>
              <a:ext uri="{FF2B5EF4-FFF2-40B4-BE49-F238E27FC236}">
                <a16:creationId xmlns:a16="http://schemas.microsoft.com/office/drawing/2014/main" id="{FB792E4C-AD3B-4E88-8540-E75759746368}"/>
              </a:ext>
              <a:ext uri="{C183D7F6-B498-43B3-948B-1728B52AA6E4}">
                <adec:decorative xmlns:adec="http://schemas.microsoft.com/office/drawing/2017/decorative" val="1"/>
              </a:ext>
            </a:extLst>
          </p:cNvPr>
          <p:cNvSpPr/>
          <p:nvPr userDrawn="1"/>
        </p:nvSpPr>
        <p:spPr>
          <a:xfrm>
            <a:off x="-1" y="889696"/>
            <a:ext cx="1070775" cy="36013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6A32632F-9ED1-4328-BBE3-B4E014156A29}"/>
              </a:ext>
              <a:ext uri="{C183D7F6-B498-43B3-948B-1728B52AA6E4}">
                <adec:decorative xmlns:adec="http://schemas.microsoft.com/office/drawing/2017/decorative" val="1"/>
              </a:ext>
            </a:extLst>
          </p:cNvPr>
          <p:cNvSpPr/>
          <p:nvPr userDrawn="1"/>
        </p:nvSpPr>
        <p:spPr>
          <a:xfrm rot="5400000">
            <a:off x="-236512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Picture Placeholder 64">
            <a:extLst>
              <a:ext uri="{FF2B5EF4-FFF2-40B4-BE49-F238E27FC236}">
                <a16:creationId xmlns:a16="http://schemas.microsoft.com/office/drawing/2014/main" id="{D60E3C33-714C-4528-93A6-4470C3E89AE4}"/>
              </a:ext>
            </a:extLst>
          </p:cNvPr>
          <p:cNvSpPr>
            <a:spLocks noGrp="1"/>
          </p:cNvSpPr>
          <p:nvPr>
            <p:ph type="pic" sz="quarter" idx="13"/>
          </p:nvPr>
        </p:nvSpPr>
        <p:spPr>
          <a:xfrm>
            <a:off x="7710836" y="-2"/>
            <a:ext cx="4481164" cy="6858002"/>
          </a:xfrm>
          <a:custGeom>
            <a:avLst/>
            <a:gdLst>
              <a:gd name="connsiteX0" fmla="*/ 0 w 5332064"/>
              <a:gd name="connsiteY0" fmla="*/ 0 h 6858002"/>
              <a:gd name="connsiteX1" fmla="*/ 5332064 w 5332064"/>
              <a:gd name="connsiteY1" fmla="*/ 0 h 6858002"/>
              <a:gd name="connsiteX2" fmla="*/ 5332064 w 5332064"/>
              <a:gd name="connsiteY2" fmla="*/ 6858002 h 6858002"/>
              <a:gd name="connsiteX3" fmla="*/ 0 w 5332064"/>
              <a:gd name="connsiteY3" fmla="*/ 6858002 h 6858002"/>
            </a:gdLst>
            <a:ahLst/>
            <a:cxnLst>
              <a:cxn ang="0">
                <a:pos x="connsiteX0" y="connsiteY0"/>
              </a:cxn>
              <a:cxn ang="0">
                <a:pos x="connsiteX1" y="connsiteY1"/>
              </a:cxn>
              <a:cxn ang="0">
                <a:pos x="connsiteX2" y="connsiteY2"/>
              </a:cxn>
              <a:cxn ang="0">
                <a:pos x="connsiteX3" y="connsiteY3"/>
              </a:cxn>
            </a:cxnLst>
            <a:rect l="l" t="t" r="r" b="b"/>
            <a:pathLst>
              <a:path w="5332064" h="6858002">
                <a:moveTo>
                  <a:pt x="0" y="0"/>
                </a:moveTo>
                <a:lnTo>
                  <a:pt x="5332064" y="0"/>
                </a:lnTo>
                <a:lnTo>
                  <a:pt x="5332064" y="6858002"/>
                </a:lnTo>
                <a:lnTo>
                  <a:pt x="0" y="6858002"/>
                </a:lnTo>
                <a:close/>
              </a:path>
            </a:pathLst>
          </a:custGeom>
        </p:spPr>
        <p:txBody>
          <a:bodyPr wrap="square" anchor="t">
            <a:noAutofit/>
          </a:bodyPr>
          <a:lstStyle>
            <a:lvl1pPr marL="0" indent="0" algn="ctr">
              <a:buNone/>
              <a:defRPr sz="1400"/>
            </a:lvl1pPr>
          </a:lstStyle>
          <a:p>
            <a:r>
              <a:rPr lang="en-US" dirty="0"/>
              <a:t>Click icon to add picture</a:t>
            </a:r>
          </a:p>
        </p:txBody>
      </p:sp>
      <p:sp>
        <p:nvSpPr>
          <p:cNvPr id="59" name="Rectangle 58">
            <a:extLst>
              <a:ext uri="{FF2B5EF4-FFF2-40B4-BE49-F238E27FC236}">
                <a16:creationId xmlns:a16="http://schemas.microsoft.com/office/drawing/2014/main" id="{EA124D3C-01E3-4B96-BDF0-54851D1739D0}"/>
              </a:ext>
              <a:ext uri="{C183D7F6-B498-43B3-948B-1728B52AA6E4}">
                <adec:decorative xmlns:adec="http://schemas.microsoft.com/office/drawing/2017/decorative" val="1"/>
              </a:ext>
            </a:extLst>
          </p:cNvPr>
          <p:cNvSpPr/>
          <p:nvPr userDrawn="1"/>
        </p:nvSpPr>
        <p:spPr>
          <a:xfrm rot="5400000">
            <a:off x="424983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88217618"/>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dirty="0"/>
              <a:t>9/8/20XX</a:t>
            </a:r>
          </a:p>
        </p:txBody>
      </p:sp>
      <p:sp>
        <p:nvSpPr>
          <p:cNvPr id="5" name="Footer Placeholder 4"/>
          <p:cNvSpPr>
            <a:spLocks noGrp="1"/>
          </p:cNvSpPr>
          <p:nvPr>
            <p:ph type="ftr" sz="quarter" idx="11"/>
          </p:nvPr>
        </p:nvSpPr>
        <p:spPr/>
        <p:txBody>
          <a:bodyPr/>
          <a:lstStyle/>
          <a:p>
            <a:r>
              <a:rPr lang="en-US" dirty="0"/>
              <a:t>Presentation Title</a:t>
            </a:r>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916395621"/>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3"/>
          <p:cNvSpPr>
            <a:spLocks noGrp="1"/>
          </p:cNvSpPr>
          <p:nvPr>
            <p:ph type="dt" sz="half" idx="10"/>
          </p:nvPr>
        </p:nvSpPr>
        <p:spPr/>
        <p:txBody>
          <a:bodyPr/>
          <a:lstStyle/>
          <a:p>
            <a:r>
              <a:rPr lang="en-US" dirty="0"/>
              <a:t>9/8/20XX</a:t>
            </a:r>
          </a:p>
        </p:txBody>
      </p:sp>
      <p:sp>
        <p:nvSpPr>
          <p:cNvPr id="4" name="Footer Placeholder 4"/>
          <p:cNvSpPr>
            <a:spLocks noGrp="1"/>
          </p:cNvSpPr>
          <p:nvPr>
            <p:ph type="ftr" sz="quarter" idx="11"/>
          </p:nvPr>
        </p:nvSpPr>
        <p:spPr/>
        <p:txBody>
          <a:bodyPr/>
          <a:lstStyle/>
          <a:p>
            <a:r>
              <a:rPr lang="en-US" dirty="0"/>
              <a:t>Presentation Title</a:t>
            </a:r>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812761202"/>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dirty="0"/>
              <a:t>9/8/20XX</a:t>
            </a:r>
          </a:p>
        </p:txBody>
      </p:sp>
      <p:sp>
        <p:nvSpPr>
          <p:cNvPr id="5" name="Footer Placeholder 4"/>
          <p:cNvSpPr>
            <a:spLocks noGrp="1"/>
          </p:cNvSpPr>
          <p:nvPr>
            <p:ph type="ftr" sz="quarter" idx="11"/>
          </p:nvPr>
        </p:nvSpPr>
        <p:spPr/>
        <p:txBody>
          <a:bodyPr/>
          <a:lstStyle/>
          <a:p>
            <a:r>
              <a:rPr lang="en-US" dirty="0"/>
              <a:t>Presentation Title</a:t>
            </a:r>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406763205"/>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Content 2">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F5F5DFA-1BC3-4062-9356-6145C9F7CD56}"/>
              </a:ext>
              <a:ext uri="{C183D7F6-B498-43B3-948B-1728B52AA6E4}">
                <adec:decorative xmlns:adec="http://schemas.microsoft.com/office/drawing/2017/decorative" val="1"/>
              </a:ext>
            </a:extLst>
          </p:cNvPr>
          <p:cNvSpPr/>
          <p:nvPr userDrawn="1"/>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6B5D461-AEC0-477F-A77A-6227F95A8374}"/>
              </a:ext>
              <a:ext uri="{C183D7F6-B498-43B3-948B-1728B52AA6E4}">
                <adec:decorative xmlns:adec="http://schemas.microsoft.com/office/drawing/2017/decorative" val="1"/>
              </a:ext>
            </a:extLst>
          </p:cNvPr>
          <p:cNvSpPr/>
          <p:nvPr userDrawn="1"/>
        </p:nvSpPr>
        <p:spPr>
          <a:xfrm>
            <a:off x="0" y="0"/>
            <a:ext cx="4016188" cy="10565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DE1A041D-DE47-45FA-AC78-CC7FD02571F2}"/>
              </a:ext>
              <a:ext uri="{C183D7F6-B498-43B3-948B-1728B52AA6E4}">
                <adec:decorative xmlns:adec="http://schemas.microsoft.com/office/drawing/2017/decorative" val="1"/>
              </a:ext>
            </a:extLst>
          </p:cNvPr>
          <p:cNvSpPr/>
          <p:nvPr userDrawn="1"/>
        </p:nvSpPr>
        <p:spPr>
          <a:xfrm>
            <a:off x="1525" y="1031500"/>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1614254-52EF-4F58-99B1-CDA7C39223C1}"/>
              </a:ext>
              <a:ext uri="{C183D7F6-B498-43B3-948B-1728B52AA6E4}">
                <adec:decorative xmlns:adec="http://schemas.microsoft.com/office/drawing/2017/decorative" val="1"/>
              </a:ext>
            </a:extLst>
          </p:cNvPr>
          <p:cNvSpPr/>
          <p:nvPr userDrawn="1"/>
        </p:nvSpPr>
        <p:spPr>
          <a:xfrm>
            <a:off x="3988518" y="1095508"/>
            <a:ext cx="8203482" cy="5016893"/>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BD3B3ABA-0408-41EA-935D-D4F4586AA840}"/>
              </a:ext>
            </a:extLst>
          </p:cNvPr>
          <p:cNvSpPr>
            <a:spLocks noGrp="1"/>
          </p:cNvSpPr>
          <p:nvPr>
            <p:ph type="title" hasCustomPrompt="1"/>
          </p:nvPr>
        </p:nvSpPr>
        <p:spPr>
          <a:xfrm>
            <a:off x="4506511" y="1393926"/>
            <a:ext cx="7042570" cy="1626225"/>
          </a:xfrm>
        </p:spPr>
        <p:txBody>
          <a:bodyPr anchor="b" anchorCtr="0">
            <a:noAutofit/>
          </a:bodyPr>
          <a:lstStyle>
            <a:lvl1pPr>
              <a:lnSpc>
                <a:spcPct val="100000"/>
              </a:lnSpc>
              <a:defRPr sz="3200"/>
            </a:lvl1pPr>
          </a:lstStyle>
          <a:p>
            <a:r>
              <a:rPr lang="en-US" dirty="0"/>
              <a:t>Click to add title</a:t>
            </a:r>
          </a:p>
        </p:txBody>
      </p:sp>
      <p:sp>
        <p:nvSpPr>
          <p:cNvPr id="2" name="Content Placeholder 2">
            <a:extLst>
              <a:ext uri="{FF2B5EF4-FFF2-40B4-BE49-F238E27FC236}">
                <a16:creationId xmlns:a16="http://schemas.microsoft.com/office/drawing/2014/main" id="{FEF27B53-079D-232F-8AA5-ED461B34E8D2}"/>
              </a:ext>
            </a:extLst>
          </p:cNvPr>
          <p:cNvSpPr>
            <a:spLocks noGrp="1"/>
          </p:cNvSpPr>
          <p:nvPr>
            <p:ph sz="quarter" idx="16" hasCustomPrompt="1"/>
          </p:nvPr>
        </p:nvSpPr>
        <p:spPr>
          <a:xfrm>
            <a:off x="4506741" y="3153103"/>
            <a:ext cx="7042335" cy="2648312"/>
          </a:xfrm>
        </p:spPr>
        <p:txBody>
          <a:bodyPr anchor="t">
            <a:normAutofit/>
          </a:bodyPr>
          <a:lstStyle>
            <a:lvl1pPr marL="0" indent="0">
              <a:lnSpc>
                <a:spcPct val="125000"/>
              </a:lnSpc>
              <a:spcAft>
                <a:spcPts val="600"/>
              </a:spcAft>
              <a:buNone/>
              <a:defRPr sz="1800" b="0"/>
            </a:lvl1pPr>
            <a:lvl2pPr>
              <a:lnSpc>
                <a:spcPct val="125000"/>
              </a:lnSpc>
              <a:spcAft>
                <a:spcPts val="600"/>
              </a:spcAft>
              <a:defRPr sz="1800"/>
            </a:lvl2pPr>
            <a:lvl3pPr>
              <a:lnSpc>
                <a:spcPct val="125000"/>
              </a:lnSpc>
              <a:spcAft>
                <a:spcPts val="600"/>
              </a:spcAft>
              <a:defRPr sz="1800"/>
            </a:lvl3pPr>
            <a:lvl4pPr>
              <a:lnSpc>
                <a:spcPct val="125000"/>
              </a:lnSpc>
              <a:spcAft>
                <a:spcPts val="600"/>
              </a:spcAft>
              <a:defRPr sz="1800"/>
            </a:lvl4pPr>
            <a:lvl5pPr>
              <a:lnSpc>
                <a:spcPct val="125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1837301C-2B9B-4119-9002-BD6DB2AB87FB}"/>
              </a:ext>
              <a:ext uri="{C183D7F6-B498-43B3-948B-1728B52AA6E4}">
                <adec:decorative xmlns:adec="http://schemas.microsoft.com/office/drawing/2017/decorative" val="1"/>
              </a:ext>
            </a:extLst>
          </p:cNvPr>
          <p:cNvSpPr/>
          <p:nvPr userDrawn="1"/>
        </p:nvSpPr>
        <p:spPr>
          <a:xfrm>
            <a:off x="4041913" y="6144405"/>
            <a:ext cx="8150087" cy="7135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BD12738D-D0ED-4899-A01C-42439B5B3E64}"/>
              </a:ext>
              <a:ext uri="{C183D7F6-B498-43B3-948B-1728B52AA6E4}">
                <adec:decorative xmlns:adec="http://schemas.microsoft.com/office/drawing/2017/decorative" val="1"/>
              </a:ext>
            </a:extLst>
          </p:cNvPr>
          <p:cNvSpPr/>
          <p:nvPr userDrawn="1"/>
        </p:nvSpPr>
        <p:spPr>
          <a:xfrm>
            <a:off x="0" y="6167615"/>
            <a:ext cx="3982418"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EED261D-45B9-40C1-8341-8B8B796E8AE2}"/>
              </a:ext>
              <a:ext uri="{C183D7F6-B498-43B3-948B-1728B52AA6E4}">
                <adec:decorative xmlns:adec="http://schemas.microsoft.com/office/drawing/2017/decorative" val="1"/>
              </a:ext>
            </a:extLst>
          </p:cNvPr>
          <p:cNvSpPr/>
          <p:nvPr userDrawn="1"/>
        </p:nvSpPr>
        <p:spPr>
          <a:xfrm>
            <a:off x="1525" y="6112401"/>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3E23953F-BF80-48E0-8282-62907D6C29C6}"/>
              </a:ext>
              <a:ext uri="{C183D7F6-B498-43B3-948B-1728B52AA6E4}">
                <adec:decorative xmlns:adec="http://schemas.microsoft.com/office/drawing/2017/decorative" val="1"/>
              </a:ext>
            </a:extLst>
          </p:cNvPr>
          <p:cNvSpPr/>
          <p:nvPr userDrawn="1"/>
        </p:nvSpPr>
        <p:spPr>
          <a:xfrm>
            <a:off x="3986412"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ooter Placeholder 4">
            <a:extLst>
              <a:ext uri="{FF2B5EF4-FFF2-40B4-BE49-F238E27FC236}">
                <a16:creationId xmlns:a16="http://schemas.microsoft.com/office/drawing/2014/main" id="{4F4FDF97-2780-775F-9416-96F7A90662B2}"/>
              </a:ext>
            </a:extLst>
          </p:cNvPr>
          <p:cNvSpPr>
            <a:spLocks noGrp="1"/>
          </p:cNvSpPr>
          <p:nvPr>
            <p:ph type="ftr" sz="quarter" idx="11"/>
          </p:nvPr>
        </p:nvSpPr>
        <p:spPr>
          <a:xfrm>
            <a:off x="6172202" y="6309360"/>
            <a:ext cx="4280135" cy="457200"/>
          </a:xfrm>
        </p:spPr>
        <p:txBody>
          <a:bodyPr/>
          <a:lstStyle>
            <a:lvl1pPr algn="ctr">
              <a:defRPr>
                <a:effectLst/>
              </a:defRPr>
            </a:lvl1pPr>
          </a:lstStyle>
          <a:p>
            <a:r>
              <a:rPr lang="en-US" dirty="0"/>
              <a:t>Presentation Title</a:t>
            </a:r>
          </a:p>
        </p:txBody>
      </p:sp>
      <p:sp>
        <p:nvSpPr>
          <p:cNvPr id="24" name="Date Placeholder 3">
            <a:extLst>
              <a:ext uri="{FF2B5EF4-FFF2-40B4-BE49-F238E27FC236}">
                <a16:creationId xmlns:a16="http://schemas.microsoft.com/office/drawing/2014/main" id="{A03787D1-4AB7-2166-D4DB-A3878CBB24F1}"/>
              </a:ext>
            </a:extLst>
          </p:cNvPr>
          <p:cNvSpPr>
            <a:spLocks noGrp="1"/>
          </p:cNvSpPr>
          <p:nvPr>
            <p:ph type="dt" sz="half" idx="10"/>
          </p:nvPr>
        </p:nvSpPr>
        <p:spPr>
          <a:xfrm>
            <a:off x="4506511" y="6309360"/>
            <a:ext cx="1513289" cy="457200"/>
          </a:xfrm>
        </p:spPr>
        <p:txBody>
          <a:bodyPr/>
          <a:lstStyle>
            <a:lvl1pPr>
              <a:defRPr>
                <a:effectLst/>
              </a:defRPr>
            </a:lvl1pPr>
          </a:lstStyle>
          <a:p>
            <a:r>
              <a:rPr lang="en-US" dirty="0">
                <a:solidFill>
                  <a:schemeClr val="tx2"/>
                </a:solidFill>
              </a:rPr>
              <a:t>9/8/20XX</a:t>
            </a:r>
            <a:endParaRPr lang="en-US" dirty="0"/>
          </a:p>
        </p:txBody>
      </p:sp>
      <p:sp>
        <p:nvSpPr>
          <p:cNvPr id="25" name="Slide Number Placeholder 5">
            <a:extLst>
              <a:ext uri="{FF2B5EF4-FFF2-40B4-BE49-F238E27FC236}">
                <a16:creationId xmlns:a16="http://schemas.microsoft.com/office/drawing/2014/main" id="{4F8C5CD2-BF99-0846-2E4A-179E6C459F1A}"/>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0893614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Content + Picture">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5C341663-7159-49AD-AAF3-4B3C490D8123}"/>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20F2EB12-394C-40E4-9186-CBD6635B5DA9}"/>
              </a:ext>
              <a:ext uri="{C183D7F6-B498-43B3-948B-1728B52AA6E4}">
                <adec:decorative xmlns:adec="http://schemas.microsoft.com/office/drawing/2017/decorative" val="1"/>
              </a:ext>
            </a:extLst>
          </p:cNvPr>
          <p:cNvSpPr/>
          <p:nvPr userDrawn="1"/>
        </p:nvSpPr>
        <p:spPr>
          <a:xfrm>
            <a:off x="4677552" y="0"/>
            <a:ext cx="751444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1">
            <a:extLst>
              <a:ext uri="{FF2B5EF4-FFF2-40B4-BE49-F238E27FC236}">
                <a16:creationId xmlns:a16="http://schemas.microsoft.com/office/drawing/2014/main" id="{53F9468C-8821-4670-9C7C-78E7D75861AD}"/>
              </a:ext>
            </a:extLst>
          </p:cNvPr>
          <p:cNvSpPr>
            <a:spLocks noGrp="1"/>
          </p:cNvSpPr>
          <p:nvPr>
            <p:ph type="title" hasCustomPrompt="1"/>
          </p:nvPr>
        </p:nvSpPr>
        <p:spPr>
          <a:xfrm>
            <a:off x="5141023" y="167463"/>
            <a:ext cx="6408058" cy="1580890"/>
          </a:xfrm>
        </p:spPr>
        <p:txBody>
          <a:bodyPr anchor="b" anchorCtr="0">
            <a:noAutofit/>
          </a:bodyPr>
          <a:lstStyle>
            <a:lvl1pPr>
              <a:lnSpc>
                <a:spcPct val="100000"/>
              </a:lnSpc>
              <a:defRPr sz="3200"/>
            </a:lvl1pPr>
          </a:lstStyle>
          <a:p>
            <a:r>
              <a:rPr lang="en-US" dirty="0"/>
              <a:t>Click to add title</a:t>
            </a:r>
          </a:p>
        </p:txBody>
      </p:sp>
      <p:sp>
        <p:nvSpPr>
          <p:cNvPr id="4" name="Content Placeholder 3">
            <a:extLst>
              <a:ext uri="{FF2B5EF4-FFF2-40B4-BE49-F238E27FC236}">
                <a16:creationId xmlns:a16="http://schemas.microsoft.com/office/drawing/2014/main" id="{FFD78806-0532-B92A-4326-73941B4232E7}"/>
              </a:ext>
            </a:extLst>
          </p:cNvPr>
          <p:cNvSpPr>
            <a:spLocks noGrp="1"/>
          </p:cNvSpPr>
          <p:nvPr>
            <p:ph sz="quarter" idx="16" hasCustomPrompt="1"/>
          </p:nvPr>
        </p:nvSpPr>
        <p:spPr>
          <a:xfrm>
            <a:off x="0" y="0"/>
            <a:ext cx="4613275" cy="6858000"/>
          </a:xfrm>
        </p:spPr>
        <p:txBody>
          <a:bodyPr/>
          <a:lstStyle>
            <a:lvl1pPr>
              <a:defRPr/>
            </a:lvl1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Rectangle 23">
            <a:extLst>
              <a:ext uri="{FF2B5EF4-FFF2-40B4-BE49-F238E27FC236}">
                <a16:creationId xmlns:a16="http://schemas.microsoft.com/office/drawing/2014/main" id="{D83D2425-8E71-4C9D-8737-018CE44525D0}"/>
              </a:ext>
              <a:ext uri="{C183D7F6-B498-43B3-948B-1728B52AA6E4}">
                <adec:decorative xmlns:adec="http://schemas.microsoft.com/office/drawing/2017/decorative" val="1"/>
              </a:ext>
            </a:extLst>
          </p:cNvPr>
          <p:cNvSpPr/>
          <p:nvPr userDrawn="1"/>
        </p:nvSpPr>
        <p:spPr>
          <a:xfrm rot="5400000">
            <a:off x="121655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Content Placeholder 2">
            <a:extLst>
              <a:ext uri="{FF2B5EF4-FFF2-40B4-BE49-F238E27FC236}">
                <a16:creationId xmlns:a16="http://schemas.microsoft.com/office/drawing/2014/main" id="{DEB24183-BE19-B810-4EF4-D9959CAD150B}"/>
              </a:ext>
            </a:extLst>
          </p:cNvPr>
          <p:cNvSpPr>
            <a:spLocks noGrp="1"/>
          </p:cNvSpPr>
          <p:nvPr>
            <p:ph sz="quarter" idx="15" hasCustomPrompt="1"/>
          </p:nvPr>
        </p:nvSpPr>
        <p:spPr>
          <a:xfrm>
            <a:off x="5140405" y="1959427"/>
            <a:ext cx="6408665" cy="4161653"/>
          </a:xfrm>
        </p:spPr>
        <p:txBody>
          <a:bodyPr anchor="t">
            <a:normAutofit/>
          </a:bodyPr>
          <a:lstStyle>
            <a:lvl1pPr marL="0" indent="0">
              <a:lnSpc>
                <a:spcPct val="100000"/>
              </a:lnSpc>
              <a:spcAft>
                <a:spcPts val="600"/>
              </a:spcAft>
              <a:buNone/>
              <a:defRPr sz="1800" b="0"/>
            </a:lvl1pPr>
            <a:lvl2pPr>
              <a:lnSpc>
                <a:spcPct val="100000"/>
              </a:lnSpc>
              <a:spcAft>
                <a:spcPts val="600"/>
              </a:spcAft>
              <a:defRPr sz="1800"/>
            </a:lvl2pPr>
            <a:lvl3pPr>
              <a:lnSpc>
                <a:spcPct val="100000"/>
              </a:lnSpc>
              <a:spcAft>
                <a:spcPts val="600"/>
              </a:spcAft>
              <a:defRPr sz="1800"/>
            </a:lvl3pPr>
            <a:lvl4pPr>
              <a:lnSpc>
                <a:spcPct val="100000"/>
              </a:lnSpc>
              <a:spcAft>
                <a:spcPts val="600"/>
              </a:spcAft>
              <a:defRPr sz="1800"/>
            </a:lvl4pPr>
            <a:lvl5pPr>
              <a:lnSpc>
                <a:spcPct val="100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4">
            <a:extLst>
              <a:ext uri="{FF2B5EF4-FFF2-40B4-BE49-F238E27FC236}">
                <a16:creationId xmlns:a16="http://schemas.microsoft.com/office/drawing/2014/main" id="{CD15B6AB-EFBA-3087-EC3D-8DA945B70C0F}"/>
              </a:ext>
            </a:extLst>
          </p:cNvPr>
          <p:cNvSpPr>
            <a:spLocks noGrp="1"/>
          </p:cNvSpPr>
          <p:nvPr>
            <p:ph type="ftr" sz="quarter" idx="11"/>
          </p:nvPr>
        </p:nvSpPr>
        <p:spPr>
          <a:xfrm>
            <a:off x="5140405" y="6309360"/>
            <a:ext cx="3982428" cy="457200"/>
          </a:xfrm>
        </p:spPr>
        <p:txBody>
          <a:bodyPr/>
          <a:lstStyle>
            <a:lvl1pPr algn="ctr">
              <a:defRPr>
                <a:effectLst/>
              </a:defRPr>
            </a:lvl1pPr>
          </a:lstStyle>
          <a:p>
            <a:pPr algn="l"/>
            <a:r>
              <a:rPr lang="en-US" dirty="0"/>
              <a:t>Presentation Title</a:t>
            </a:r>
          </a:p>
        </p:txBody>
      </p:sp>
      <p:sp>
        <p:nvSpPr>
          <p:cNvPr id="10" name="Date Placeholder 3">
            <a:extLst>
              <a:ext uri="{FF2B5EF4-FFF2-40B4-BE49-F238E27FC236}">
                <a16:creationId xmlns:a16="http://schemas.microsoft.com/office/drawing/2014/main" id="{6A3371A6-1409-7906-744F-59D906DF6755}"/>
              </a:ext>
            </a:extLst>
          </p:cNvPr>
          <p:cNvSpPr>
            <a:spLocks noGrp="1"/>
          </p:cNvSpPr>
          <p:nvPr>
            <p:ph type="dt" sz="half" idx="10"/>
          </p:nvPr>
        </p:nvSpPr>
        <p:spPr>
          <a:xfrm>
            <a:off x="9238415" y="6309360"/>
            <a:ext cx="1215204" cy="457200"/>
          </a:xfrm>
        </p:spPr>
        <p:txBody>
          <a:bodyPr/>
          <a:lstStyle>
            <a:lvl1pPr algn="ctr">
              <a:defRPr>
                <a:effectLst/>
              </a:defRPr>
            </a:lvl1pPr>
          </a:lstStyle>
          <a:p>
            <a:r>
              <a:rPr lang="en-US" dirty="0">
                <a:solidFill>
                  <a:schemeClr val="tx2"/>
                </a:solidFill>
              </a:rPr>
              <a:t>9/8/20XX</a:t>
            </a:r>
            <a:endParaRPr lang="en-US" dirty="0"/>
          </a:p>
        </p:txBody>
      </p:sp>
      <p:sp>
        <p:nvSpPr>
          <p:cNvPr id="11" name="Slide Number Placeholder 5">
            <a:extLst>
              <a:ext uri="{FF2B5EF4-FFF2-40B4-BE49-F238E27FC236}">
                <a16:creationId xmlns:a16="http://schemas.microsoft.com/office/drawing/2014/main" id="{8546652F-6212-09E9-1A75-28F7C8EEF073}"/>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768418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7E00A-FAB9-70C8-FD7C-16A5583A57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117759-0F74-67C2-3421-533C99B611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A8D8C5-78F2-881A-2B87-654331F64BC7}"/>
              </a:ext>
            </a:extLst>
          </p:cNvPr>
          <p:cNvSpPr>
            <a:spLocks noGrp="1"/>
          </p:cNvSpPr>
          <p:nvPr>
            <p:ph type="dt" sz="half" idx="10"/>
          </p:nvPr>
        </p:nvSpPr>
        <p:spPr/>
        <p:txBody>
          <a:bodyPr/>
          <a:lstStyle/>
          <a:p>
            <a:r>
              <a:rPr lang="en-US"/>
              <a:t>9/8/20XX</a:t>
            </a:r>
            <a:endParaRPr lang="en-US" dirty="0"/>
          </a:p>
        </p:txBody>
      </p:sp>
      <p:sp>
        <p:nvSpPr>
          <p:cNvPr id="5" name="Footer Placeholder 4">
            <a:extLst>
              <a:ext uri="{FF2B5EF4-FFF2-40B4-BE49-F238E27FC236}">
                <a16:creationId xmlns:a16="http://schemas.microsoft.com/office/drawing/2014/main" id="{CA25E1FC-CD72-1737-E561-CF346A6A27B3}"/>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4ECA0274-3AD0-EA00-9CF6-B393790C1399}"/>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97714391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4BAA8-4D7F-FA41-5B3C-4937E11ECA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6482FC8-8940-1E38-E37C-48D92419C6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DC1AF7-00B7-C708-B1D1-E1509DAF2CAD}"/>
              </a:ext>
            </a:extLst>
          </p:cNvPr>
          <p:cNvSpPr>
            <a:spLocks noGrp="1"/>
          </p:cNvSpPr>
          <p:nvPr>
            <p:ph type="dt" sz="half" idx="10"/>
          </p:nvPr>
        </p:nvSpPr>
        <p:spPr/>
        <p:txBody>
          <a:bodyPr/>
          <a:lstStyle/>
          <a:p>
            <a:r>
              <a:rPr lang="en-US"/>
              <a:t>9/8/20XX</a:t>
            </a:r>
            <a:endParaRPr lang="en-US" dirty="0"/>
          </a:p>
        </p:txBody>
      </p:sp>
      <p:sp>
        <p:nvSpPr>
          <p:cNvPr id="5" name="Footer Placeholder 4">
            <a:extLst>
              <a:ext uri="{FF2B5EF4-FFF2-40B4-BE49-F238E27FC236}">
                <a16:creationId xmlns:a16="http://schemas.microsoft.com/office/drawing/2014/main" id="{64F3567E-6C26-CA58-A77B-DF7C0E90ED73}"/>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DC7A6952-9533-DE90-6BA7-8646CBF36EB4}"/>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98106251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2E3DC-73AC-7C5E-2674-F42B72E303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CE7334-BD3D-052C-1F75-44FBCF52A8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DC2550-7CA5-D639-680A-E5EA7D1AD0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3DE663E-1EA0-14B8-8A6D-FC183A2067B4}"/>
              </a:ext>
            </a:extLst>
          </p:cNvPr>
          <p:cNvSpPr>
            <a:spLocks noGrp="1"/>
          </p:cNvSpPr>
          <p:nvPr>
            <p:ph type="dt" sz="half" idx="10"/>
          </p:nvPr>
        </p:nvSpPr>
        <p:spPr/>
        <p:txBody>
          <a:bodyPr/>
          <a:lstStyle/>
          <a:p>
            <a:r>
              <a:rPr lang="en-US"/>
              <a:t>9/8/20XX</a:t>
            </a:r>
            <a:endParaRPr lang="en-US" dirty="0"/>
          </a:p>
        </p:txBody>
      </p:sp>
      <p:sp>
        <p:nvSpPr>
          <p:cNvPr id="6" name="Footer Placeholder 5">
            <a:extLst>
              <a:ext uri="{FF2B5EF4-FFF2-40B4-BE49-F238E27FC236}">
                <a16:creationId xmlns:a16="http://schemas.microsoft.com/office/drawing/2014/main" id="{9B71C015-04B1-95AF-2FDB-3E06C1893572}"/>
              </a:ext>
            </a:extLst>
          </p:cNvPr>
          <p:cNvSpPr>
            <a:spLocks noGrp="1"/>
          </p:cNvSpPr>
          <p:nvPr>
            <p:ph type="ftr" sz="quarter" idx="11"/>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D6880234-049F-8CCE-5352-8C6D229E263E}"/>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98260210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0A85E-8CA1-4580-2BAD-6C258D26B2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6DF867-0F09-C9C8-CD49-48758714DC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4EA2ED-AE49-E9C7-578F-A5B91FF1E5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E20F1D0-AE61-A285-2635-276D1B0C9F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D1207D7-E6E6-37CB-BF4A-A84D4CE4490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E9FC239-A42B-31B1-BAEB-BA2B5062883F}"/>
              </a:ext>
            </a:extLst>
          </p:cNvPr>
          <p:cNvSpPr>
            <a:spLocks noGrp="1"/>
          </p:cNvSpPr>
          <p:nvPr>
            <p:ph type="dt" sz="half" idx="10"/>
          </p:nvPr>
        </p:nvSpPr>
        <p:spPr/>
        <p:txBody>
          <a:bodyPr/>
          <a:lstStyle/>
          <a:p>
            <a:r>
              <a:rPr lang="en-US"/>
              <a:t>9/8/20XX</a:t>
            </a:r>
            <a:endParaRPr lang="en-US" dirty="0"/>
          </a:p>
        </p:txBody>
      </p:sp>
      <p:sp>
        <p:nvSpPr>
          <p:cNvPr id="8" name="Footer Placeholder 7">
            <a:extLst>
              <a:ext uri="{FF2B5EF4-FFF2-40B4-BE49-F238E27FC236}">
                <a16:creationId xmlns:a16="http://schemas.microsoft.com/office/drawing/2014/main" id="{A2C52C1C-9F9C-D412-CF56-B8CCB6EA8579}"/>
              </a:ext>
            </a:extLst>
          </p:cNvPr>
          <p:cNvSpPr>
            <a:spLocks noGrp="1"/>
          </p:cNvSpPr>
          <p:nvPr>
            <p:ph type="ftr" sz="quarter" idx="11"/>
          </p:nvPr>
        </p:nvSpPr>
        <p:spPr/>
        <p:txBody>
          <a:bodyPr/>
          <a:lstStyle/>
          <a:p>
            <a:r>
              <a:rPr lang="en-US"/>
              <a:t>Presentation Title</a:t>
            </a:r>
            <a:endParaRPr lang="en-US" dirty="0"/>
          </a:p>
        </p:txBody>
      </p:sp>
      <p:sp>
        <p:nvSpPr>
          <p:cNvPr id="9" name="Slide Number Placeholder 8">
            <a:extLst>
              <a:ext uri="{FF2B5EF4-FFF2-40B4-BE49-F238E27FC236}">
                <a16:creationId xmlns:a16="http://schemas.microsoft.com/office/drawing/2014/main" id="{C932E51F-7BC1-86A8-16CF-C24D51F31A51}"/>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2670038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B5195-FB02-373B-6652-7F0D431E28C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6C6856-EF2A-37A0-1F77-144BAAAA9780}"/>
              </a:ext>
            </a:extLst>
          </p:cNvPr>
          <p:cNvSpPr>
            <a:spLocks noGrp="1"/>
          </p:cNvSpPr>
          <p:nvPr>
            <p:ph type="dt" sz="half" idx="10"/>
          </p:nvPr>
        </p:nvSpPr>
        <p:spPr/>
        <p:txBody>
          <a:bodyPr/>
          <a:lstStyle/>
          <a:p>
            <a:fld id="{005CD215-1C45-48A0-8534-39FFE8A7C95A}" type="datetime1">
              <a:rPr lang="en-US" smtClean="0"/>
              <a:t>1/22/2025</a:t>
            </a:fld>
            <a:endParaRPr lang="en-US" dirty="0"/>
          </a:p>
        </p:txBody>
      </p:sp>
      <p:sp>
        <p:nvSpPr>
          <p:cNvPr id="4" name="Footer Placeholder 3">
            <a:extLst>
              <a:ext uri="{FF2B5EF4-FFF2-40B4-BE49-F238E27FC236}">
                <a16:creationId xmlns:a16="http://schemas.microsoft.com/office/drawing/2014/main" id="{04656EAE-717A-BE87-901C-451427C0FFE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4E95FC6-537A-D91D-3802-47AB2055DCFF}"/>
              </a:ext>
            </a:extLst>
          </p:cNvPr>
          <p:cNvSpPr>
            <a:spLocks noGrp="1"/>
          </p:cNvSpPr>
          <p:nvPr>
            <p:ph type="sldNum" sz="quarter" idx="12"/>
          </p:nvPr>
        </p:nvSpPr>
        <p:spPr/>
        <p:txBody>
          <a:bodyPr/>
          <a:lstStyle/>
          <a:p>
            <a:fld id="{FAEF9944-A4F6-4C59-AEBD-678D6480B8EA}" type="slidenum">
              <a:rPr lang="en-US" smtClean="0"/>
              <a:t>‹#›</a:t>
            </a:fld>
            <a:endParaRPr lang="en-US" dirty="0"/>
          </a:p>
        </p:txBody>
      </p:sp>
      <p:sp useBgFill="1">
        <p:nvSpPr>
          <p:cNvPr id="6" name="Rectangle 5">
            <a:extLst>
              <a:ext uri="{FF2B5EF4-FFF2-40B4-BE49-F238E27FC236}">
                <a16:creationId xmlns:a16="http://schemas.microsoft.com/office/drawing/2014/main" id="{A41A2B92-40B2-0340-8F74-F438C806B98F}"/>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6CA3EBCE-6CB1-2D80-4388-408396D424C3}"/>
              </a:ext>
              <a:ext uri="{C183D7F6-B498-43B3-948B-1728B52AA6E4}">
                <adec:decorative xmlns:adec="http://schemas.microsoft.com/office/drawing/2017/decorative" val="1"/>
              </a:ext>
            </a:extLst>
          </p:cNvPr>
          <p:cNvSpPr/>
          <p:nvPr userDrawn="1"/>
        </p:nvSpPr>
        <p:spPr>
          <a:xfrm>
            <a:off x="0" y="825689"/>
            <a:ext cx="12192000" cy="520173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2C9DF0-4E56-7F72-7BDF-29D67A077DF9}"/>
              </a:ext>
              <a:ext uri="{C183D7F6-B498-43B3-948B-1728B52AA6E4}">
                <adec:decorative xmlns:adec="http://schemas.microsoft.com/office/drawing/2017/decorative" val="1"/>
              </a:ext>
            </a:extLst>
          </p:cNvPr>
          <p:cNvSpPr/>
          <p:nvPr userDrawn="1"/>
        </p:nvSpPr>
        <p:spPr>
          <a:xfrm>
            <a:off x="-1" y="889696"/>
            <a:ext cx="1070775" cy="50777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66CA12B1-74EB-2C47-2636-117A63C43247}"/>
              </a:ext>
              <a:ext uri="{C183D7F6-B498-43B3-948B-1728B52AA6E4}">
                <adec:decorative xmlns:adec="http://schemas.microsoft.com/office/drawing/2017/decorative" val="1"/>
              </a:ext>
            </a:extLst>
          </p:cNvPr>
          <p:cNvSpPr/>
          <p:nvPr userDrawn="1"/>
        </p:nvSpPr>
        <p:spPr>
          <a:xfrm rot="5400000">
            <a:off x="-236512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F9D4B7B-1256-19A5-F08A-E8EFC8308FC5}"/>
              </a:ext>
              <a:ext uri="{C183D7F6-B498-43B3-948B-1728B52AA6E4}">
                <adec:decorative xmlns:adec="http://schemas.microsoft.com/office/drawing/2017/decorative" val="1"/>
              </a:ext>
            </a:extLst>
          </p:cNvPr>
          <p:cNvSpPr/>
          <p:nvPr userDrawn="1"/>
        </p:nvSpPr>
        <p:spPr>
          <a:xfrm rot="5400000">
            <a:off x="765851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A5A0E5B-1656-E2F1-B075-28EB493B78DD}"/>
              </a:ext>
              <a:ext uri="{C183D7F6-B498-43B3-948B-1728B52AA6E4}">
                <adec:decorative xmlns:adec="http://schemas.microsoft.com/office/drawing/2017/decorative" val="1"/>
              </a:ext>
            </a:extLst>
          </p:cNvPr>
          <p:cNvSpPr/>
          <p:nvPr userDrawn="1"/>
        </p:nvSpPr>
        <p:spPr>
          <a:xfrm>
            <a:off x="11119516" y="896046"/>
            <a:ext cx="1070775" cy="50777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18ACF5C2-100E-9C21-1D02-0B2D8EE5E66B}"/>
              </a:ext>
              <a:ext uri="{C183D7F6-B498-43B3-948B-1728B52AA6E4}">
                <adec:decorative xmlns:adec="http://schemas.microsoft.com/office/drawing/2017/decorative" val="1"/>
              </a:ext>
            </a:extLst>
          </p:cNvPr>
          <p:cNvSpPr/>
          <p:nvPr userDrawn="1"/>
        </p:nvSpPr>
        <p:spPr>
          <a:xfrm>
            <a:off x="11119516" y="0"/>
            <a:ext cx="1070775" cy="8256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36436803-4114-9FA8-4232-C49C3D3D58D5}"/>
              </a:ext>
              <a:ext uri="{C183D7F6-B498-43B3-948B-1728B52AA6E4}">
                <adec:decorative xmlns:adec="http://schemas.microsoft.com/office/drawing/2017/decorative" val="1"/>
              </a:ext>
            </a:extLst>
          </p:cNvPr>
          <p:cNvSpPr/>
          <p:nvPr userDrawn="1"/>
        </p:nvSpPr>
        <p:spPr>
          <a:xfrm>
            <a:off x="11119515" y="6027421"/>
            <a:ext cx="1070775" cy="830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44925553"/>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4FAEAD-0191-0A6A-54AE-082EBC1F6C11}"/>
              </a:ext>
            </a:extLst>
          </p:cNvPr>
          <p:cNvSpPr>
            <a:spLocks noGrp="1"/>
          </p:cNvSpPr>
          <p:nvPr>
            <p:ph type="dt" sz="half" idx="10"/>
          </p:nvPr>
        </p:nvSpPr>
        <p:spPr/>
        <p:txBody>
          <a:bodyPr/>
          <a:lstStyle/>
          <a:p>
            <a:r>
              <a:rPr lang="en-US"/>
              <a:t>9/8/20XX</a:t>
            </a:r>
            <a:endParaRPr lang="en-US" dirty="0"/>
          </a:p>
        </p:txBody>
      </p:sp>
      <p:sp>
        <p:nvSpPr>
          <p:cNvPr id="3" name="Footer Placeholder 2">
            <a:extLst>
              <a:ext uri="{FF2B5EF4-FFF2-40B4-BE49-F238E27FC236}">
                <a16:creationId xmlns:a16="http://schemas.microsoft.com/office/drawing/2014/main" id="{6B46FCF8-A683-FFF5-8099-6222A084955E}"/>
              </a:ext>
            </a:extLst>
          </p:cNvPr>
          <p:cNvSpPr>
            <a:spLocks noGrp="1"/>
          </p:cNvSpPr>
          <p:nvPr>
            <p:ph type="ftr" sz="quarter" idx="11"/>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C93FFFD4-FB5B-27BD-8DF1-DE87A967DB7A}"/>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569187480"/>
      </p:ext>
    </p:extLst>
  </p:cSld>
  <p:clrMapOvr>
    <a:masterClrMapping/>
  </p:clrMapOvr>
  <p:hf sldNum="0" hdr="0" ftr="0" dt="0"/>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B6F87-4CC4-12F4-DD8D-EE75192C07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50AF54-1C44-47C1-1AF6-C50FCC19D2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0A9741-B05A-D16F-34C6-FE745598B6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3B3545-70CE-521B-A1BC-39B7539C92CD}"/>
              </a:ext>
            </a:extLst>
          </p:cNvPr>
          <p:cNvSpPr>
            <a:spLocks noGrp="1"/>
          </p:cNvSpPr>
          <p:nvPr>
            <p:ph type="dt" sz="half" idx="10"/>
          </p:nvPr>
        </p:nvSpPr>
        <p:spPr/>
        <p:txBody>
          <a:bodyPr/>
          <a:lstStyle/>
          <a:p>
            <a:r>
              <a:rPr lang="en-US"/>
              <a:t>9/8/20XX</a:t>
            </a:r>
            <a:endParaRPr lang="en-US" dirty="0"/>
          </a:p>
        </p:txBody>
      </p:sp>
      <p:sp>
        <p:nvSpPr>
          <p:cNvPr id="6" name="Footer Placeholder 5">
            <a:extLst>
              <a:ext uri="{FF2B5EF4-FFF2-40B4-BE49-F238E27FC236}">
                <a16:creationId xmlns:a16="http://schemas.microsoft.com/office/drawing/2014/main" id="{CC2F94F5-2D9B-E51A-7EF5-6F7118213272}"/>
              </a:ext>
            </a:extLst>
          </p:cNvPr>
          <p:cNvSpPr>
            <a:spLocks noGrp="1"/>
          </p:cNvSpPr>
          <p:nvPr>
            <p:ph type="ftr" sz="quarter" idx="11"/>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5BE560AA-221D-83CE-8683-45CA203B93B5}"/>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032541279"/>
      </p:ext>
    </p:extLst>
  </p:cSld>
  <p:clrMapOvr>
    <a:masterClrMapping/>
  </p:clrMapOvr>
  <p:hf sldNum="0"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AD0C5-7422-748E-5775-9812BEC2F5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7F10C79-F686-9A5B-B6BA-A83D726783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78144D-216A-A908-283D-F8170BF465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E5199C-BE8D-DDDB-426C-34B132086070}"/>
              </a:ext>
            </a:extLst>
          </p:cNvPr>
          <p:cNvSpPr>
            <a:spLocks noGrp="1"/>
          </p:cNvSpPr>
          <p:nvPr>
            <p:ph type="dt" sz="half" idx="10"/>
          </p:nvPr>
        </p:nvSpPr>
        <p:spPr/>
        <p:txBody>
          <a:bodyPr/>
          <a:lstStyle/>
          <a:p>
            <a:r>
              <a:rPr lang="en-US"/>
              <a:t>9/8/20XX</a:t>
            </a:r>
            <a:endParaRPr lang="en-US" dirty="0"/>
          </a:p>
        </p:txBody>
      </p:sp>
      <p:sp>
        <p:nvSpPr>
          <p:cNvPr id="6" name="Footer Placeholder 5">
            <a:extLst>
              <a:ext uri="{FF2B5EF4-FFF2-40B4-BE49-F238E27FC236}">
                <a16:creationId xmlns:a16="http://schemas.microsoft.com/office/drawing/2014/main" id="{D14EA4E9-3D46-83CD-99DC-F1B33CE94EC6}"/>
              </a:ext>
            </a:extLst>
          </p:cNvPr>
          <p:cNvSpPr>
            <a:spLocks noGrp="1"/>
          </p:cNvSpPr>
          <p:nvPr>
            <p:ph type="ftr" sz="quarter" idx="11"/>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EA0E024C-DDA7-DFD7-2D73-722CB520E06C}"/>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07904170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60A8A5-FADC-A594-AF1D-C514C954B2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9117A-50E5-6038-25BD-17F4024E25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EDE0AE-A026-8FF1-B622-D1F9DB61F9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9/8/20XX</a:t>
            </a:r>
            <a:endParaRPr lang="en-US" dirty="0"/>
          </a:p>
        </p:txBody>
      </p:sp>
      <p:sp>
        <p:nvSpPr>
          <p:cNvPr id="5" name="Footer Placeholder 4">
            <a:extLst>
              <a:ext uri="{FF2B5EF4-FFF2-40B4-BE49-F238E27FC236}">
                <a16:creationId xmlns:a16="http://schemas.microsoft.com/office/drawing/2014/main" id="{FAB030F4-784E-22AE-6741-40D05D24FA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D28AB5C0-30C3-674F-CF99-0D5FAAEC8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598027748"/>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 id="2147483893" r:id="rId12"/>
    <p:sldLayoutId id="2147483894" r:id="rId13"/>
    <p:sldLayoutId id="2147483895" r:id="rId14"/>
    <p:sldLayoutId id="2147483896" r:id="rId15"/>
    <p:sldLayoutId id="2147483897" r:id="rId16"/>
    <p:sldLayoutId id="2147483898" r:id="rId17"/>
    <p:sldLayoutId id="2147483899" r:id="rId18"/>
    <p:sldLayoutId id="2147483701" r:id="rId19"/>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8.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14B6A3-5F3E-4909-8ED5-87FE82492264}"/>
              </a:ext>
            </a:extLst>
          </p:cNvPr>
          <p:cNvSpPr>
            <a:spLocks noGrp="1"/>
          </p:cNvSpPr>
          <p:nvPr>
            <p:ph type="ctrTitle"/>
          </p:nvPr>
        </p:nvSpPr>
        <p:spPr/>
        <p:txBody>
          <a:bodyPr vert="horz" lIns="109728" tIns="109728" rIns="109728" bIns="91440" rtlCol="0" anchor="ctr">
            <a:normAutofit/>
          </a:bodyPr>
          <a:lstStyle/>
          <a:p>
            <a:pPr algn="ctr"/>
            <a:r>
              <a:rPr lang="en-US" dirty="0"/>
              <a:t>amendments to florida rules of civil procedure </a:t>
            </a:r>
            <a:br>
              <a:rPr lang="en-US" dirty="0"/>
            </a:br>
            <a:r>
              <a:rPr lang="en-US" dirty="0"/>
              <a:t>Presentation to ABOTA 1.14.25</a:t>
            </a:r>
            <a:br>
              <a:rPr lang="en-US" dirty="0"/>
            </a:br>
            <a:br>
              <a:rPr lang="en-US" sz="2800" dirty="0"/>
            </a:br>
            <a:r>
              <a:rPr lang="en-US" sz="2800" dirty="0"/>
              <a:t>Judge Lisa Walsh, 11</a:t>
            </a:r>
            <a:r>
              <a:rPr lang="en-US" sz="2800" baseline="30000" dirty="0"/>
              <a:t>th</a:t>
            </a:r>
            <a:r>
              <a:rPr lang="en-US" sz="2800" dirty="0"/>
              <a:t> Judicial Circuit</a:t>
            </a:r>
            <a:br>
              <a:rPr lang="en-US" sz="2800" dirty="0"/>
            </a:br>
            <a:endParaRPr lang="en-US" dirty="0"/>
          </a:p>
        </p:txBody>
      </p:sp>
    </p:spTree>
    <p:extLst>
      <p:ext uri="{BB962C8B-B14F-4D97-AF65-F5344CB8AC3E}">
        <p14:creationId xmlns:p14="http://schemas.microsoft.com/office/powerpoint/2010/main" val="2323907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AFCA9-0C1A-26E3-6BF1-89D32C4A9986}"/>
              </a:ext>
            </a:extLst>
          </p:cNvPr>
          <p:cNvSpPr>
            <a:spLocks noGrp="1"/>
          </p:cNvSpPr>
          <p:nvPr>
            <p:ph type="title"/>
          </p:nvPr>
        </p:nvSpPr>
        <p:spPr>
          <a:xfrm>
            <a:off x="1154954" y="264160"/>
            <a:ext cx="8825659" cy="909320"/>
          </a:xfrm>
        </p:spPr>
        <p:txBody>
          <a:bodyPr>
            <a:normAutofit/>
          </a:bodyPr>
          <a:lstStyle/>
          <a:p>
            <a:r>
              <a:rPr lang="en-US" sz="3600" dirty="0"/>
              <a:t>Exemptions from 1.200 Case Management</a:t>
            </a:r>
          </a:p>
        </p:txBody>
      </p:sp>
      <p:sp>
        <p:nvSpPr>
          <p:cNvPr id="3" name="Text Placeholder 2">
            <a:extLst>
              <a:ext uri="{FF2B5EF4-FFF2-40B4-BE49-F238E27FC236}">
                <a16:creationId xmlns:a16="http://schemas.microsoft.com/office/drawing/2014/main" id="{886998E4-241A-AD07-6F9A-2FA5326E6AC4}"/>
              </a:ext>
            </a:extLst>
          </p:cNvPr>
          <p:cNvSpPr>
            <a:spLocks noGrp="1"/>
          </p:cNvSpPr>
          <p:nvPr>
            <p:ph type="body" sz="half" idx="2"/>
          </p:nvPr>
        </p:nvSpPr>
        <p:spPr>
          <a:xfrm>
            <a:off x="1154954" y="1046480"/>
            <a:ext cx="8825659" cy="4973320"/>
          </a:xfrm>
        </p:spPr>
        <p:txBody>
          <a:bodyPr>
            <a:normAutofit lnSpcReduction="10000"/>
          </a:bodyPr>
          <a:lstStyle/>
          <a:p>
            <a:r>
              <a:rPr lang="en-US" sz="2800" dirty="0"/>
              <a:t>1.200(a) lists exemptions, including:</a:t>
            </a:r>
          </a:p>
          <a:p>
            <a:pPr marL="285750" indent="-285750">
              <a:buFont typeface="Arial" panose="020B0604020202020204" pitchFamily="34" charset="0"/>
              <a:buChar char="•"/>
            </a:pPr>
            <a:r>
              <a:rPr lang="en-US" sz="2800" dirty="0"/>
              <a:t>Section 51.011 summary proceedings</a:t>
            </a:r>
          </a:p>
          <a:p>
            <a:pPr marL="285750" indent="-285750">
              <a:buFont typeface="Arial" panose="020B0604020202020204" pitchFamily="34" charset="0"/>
              <a:buChar char="•"/>
            </a:pPr>
            <a:r>
              <a:rPr lang="en-US" sz="2800" dirty="0"/>
              <a:t>Section 45.075 expedited trials</a:t>
            </a:r>
          </a:p>
          <a:p>
            <a:pPr marL="285750" indent="-285750">
              <a:buFont typeface="Arial" panose="020B0604020202020204" pitchFamily="34" charset="0"/>
              <a:buChar char="•"/>
            </a:pPr>
            <a:r>
              <a:rPr lang="en-US" sz="2800" dirty="0"/>
              <a:t>Small claims matters</a:t>
            </a:r>
          </a:p>
          <a:p>
            <a:pPr marL="285750" indent="-285750">
              <a:buFont typeface="Arial" panose="020B0604020202020204" pitchFamily="34" charset="0"/>
              <a:buChar char="•"/>
            </a:pPr>
            <a:r>
              <a:rPr lang="en-US" sz="2800" dirty="0"/>
              <a:t>Eminent domain matters</a:t>
            </a:r>
          </a:p>
          <a:p>
            <a:pPr marL="285750" indent="-285750">
              <a:buFont typeface="Arial" panose="020B0604020202020204" pitchFamily="34" charset="0"/>
              <a:buChar char="•"/>
            </a:pPr>
            <a:r>
              <a:rPr lang="en-US" sz="2800" dirty="0"/>
              <a:t>Enforcing arbitration awards</a:t>
            </a:r>
          </a:p>
          <a:p>
            <a:pPr marL="285750" indent="-285750">
              <a:buFont typeface="Arial" panose="020B0604020202020204" pitchFamily="34" charset="0"/>
              <a:buChar char="•"/>
            </a:pPr>
            <a:r>
              <a:rPr lang="en-US" sz="2800" dirty="0"/>
              <a:t>Extraordinary writs</a:t>
            </a:r>
          </a:p>
          <a:p>
            <a:pPr marL="285750" indent="-285750">
              <a:buFont typeface="Arial" panose="020B0604020202020204" pitchFamily="34" charset="0"/>
              <a:buChar char="•"/>
            </a:pPr>
            <a:r>
              <a:rPr lang="en-US" sz="2800" dirty="0"/>
              <a:t>Enforcing foreign judgments</a:t>
            </a:r>
          </a:p>
          <a:p>
            <a:pPr marL="285750" indent="-285750">
              <a:buFont typeface="Arial" panose="020B0604020202020204" pitchFamily="34" charset="0"/>
              <a:buChar char="•"/>
            </a:pPr>
            <a:r>
              <a:rPr lang="en-US" sz="2800" dirty="0"/>
              <a:t>Special division matters (e.g., complex division)</a:t>
            </a:r>
          </a:p>
          <a:p>
            <a:pPr marL="285750" indent="-285750">
              <a:buFont typeface="Arial" panose="020B0604020202020204" pitchFamily="34" charset="0"/>
              <a:buChar char="•"/>
            </a:pPr>
            <a:r>
              <a:rPr lang="en-US" sz="2800" dirty="0"/>
              <a:t>Others</a:t>
            </a:r>
          </a:p>
          <a:p>
            <a:endParaRPr lang="en-US" dirty="0"/>
          </a:p>
        </p:txBody>
      </p:sp>
    </p:spTree>
    <p:extLst>
      <p:ext uri="{BB962C8B-B14F-4D97-AF65-F5344CB8AC3E}">
        <p14:creationId xmlns:p14="http://schemas.microsoft.com/office/powerpoint/2010/main" val="2858669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F25F56-57A9-6370-3383-9BCEE9CAA19A}"/>
              </a:ext>
            </a:extLst>
          </p:cNvPr>
          <p:cNvSpPr>
            <a:spLocks noGrp="1"/>
          </p:cNvSpPr>
          <p:nvPr>
            <p:ph type="title"/>
          </p:nvPr>
        </p:nvSpPr>
        <p:spPr/>
        <p:txBody>
          <a:bodyPr/>
          <a:lstStyle/>
          <a:p>
            <a:r>
              <a:rPr lang="en-US" dirty="0"/>
              <a:t>Case Management Rule 1.200 </a:t>
            </a:r>
            <a:br>
              <a:rPr lang="en-US" dirty="0"/>
            </a:br>
            <a:r>
              <a:rPr lang="en-US" dirty="0"/>
              <a:t>Track Assignment and CMO</a:t>
            </a:r>
          </a:p>
        </p:txBody>
      </p:sp>
      <p:sp>
        <p:nvSpPr>
          <p:cNvPr id="5" name="Content Placeholder 4">
            <a:extLst>
              <a:ext uri="{FF2B5EF4-FFF2-40B4-BE49-F238E27FC236}">
                <a16:creationId xmlns:a16="http://schemas.microsoft.com/office/drawing/2014/main" id="{5DCC3B0B-FD32-D7C7-F4F3-09A008BC1DEA}"/>
              </a:ext>
            </a:extLst>
          </p:cNvPr>
          <p:cNvSpPr>
            <a:spLocks noGrp="1"/>
          </p:cNvSpPr>
          <p:nvPr>
            <p:ph idx="1"/>
          </p:nvPr>
        </p:nvSpPr>
        <p:spPr/>
        <p:txBody>
          <a:bodyPr>
            <a:normAutofit lnSpcReduction="10000"/>
          </a:bodyPr>
          <a:lstStyle/>
          <a:p>
            <a:r>
              <a:rPr lang="en-US" dirty="0"/>
              <a:t>1.200(b) – Case Track Assignment: court must assign case to a Streamlined, General or Complex assignment not later that 120 days from filing</a:t>
            </a:r>
          </a:p>
          <a:p>
            <a:r>
              <a:rPr lang="en-US" dirty="0"/>
              <a:t>1.200(c) – Assignment may be changed by motion or by the court</a:t>
            </a:r>
          </a:p>
          <a:p>
            <a:r>
              <a:rPr lang="en-US" dirty="0"/>
              <a:t>1.200(d) Case Management Order; Streamlined and General </a:t>
            </a:r>
            <a:r>
              <a:rPr lang="en-US" b="1" dirty="0"/>
              <a:t>must contain certain new requirements</a:t>
            </a:r>
            <a:r>
              <a:rPr lang="en-US" dirty="0"/>
              <a:t>, including service, extension of service, adding parties, completion of fact and expert discovery, filing and service of SJ motions, filing and resolution of objections to pleadings, ADR, and filing and resolution of pretrial motions.</a:t>
            </a:r>
          </a:p>
          <a:p>
            <a:r>
              <a:rPr lang="en-US" dirty="0"/>
              <a:t>Circuit Courts are adapting their CMOs to include these requirements, so always check your CMO</a:t>
            </a:r>
          </a:p>
        </p:txBody>
      </p:sp>
    </p:spTree>
    <p:extLst>
      <p:ext uri="{BB962C8B-B14F-4D97-AF65-F5344CB8AC3E}">
        <p14:creationId xmlns:p14="http://schemas.microsoft.com/office/powerpoint/2010/main" val="1603454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33A8B-E0B7-61F4-CA83-D02F2C692FE8}"/>
              </a:ext>
            </a:extLst>
          </p:cNvPr>
          <p:cNvSpPr>
            <a:spLocks noGrp="1"/>
          </p:cNvSpPr>
          <p:nvPr>
            <p:ph type="title"/>
          </p:nvPr>
        </p:nvSpPr>
        <p:spPr/>
        <p:txBody>
          <a:bodyPr/>
          <a:lstStyle/>
          <a:p>
            <a:r>
              <a:rPr lang="en-US" dirty="0"/>
              <a:t>1.200(e) – Extension of Time; Modification of Deadlines</a:t>
            </a:r>
          </a:p>
        </p:txBody>
      </p:sp>
      <p:sp>
        <p:nvSpPr>
          <p:cNvPr id="3" name="Content Placeholder 2">
            <a:extLst>
              <a:ext uri="{FF2B5EF4-FFF2-40B4-BE49-F238E27FC236}">
                <a16:creationId xmlns:a16="http://schemas.microsoft.com/office/drawing/2014/main" id="{DE3812B1-A6BE-FE5D-A0A4-BED4F311E437}"/>
              </a:ext>
            </a:extLst>
          </p:cNvPr>
          <p:cNvSpPr>
            <a:spLocks noGrp="1"/>
          </p:cNvSpPr>
          <p:nvPr>
            <p:ph idx="1"/>
          </p:nvPr>
        </p:nvSpPr>
        <p:spPr/>
        <p:txBody>
          <a:bodyPr>
            <a:normAutofit/>
          </a:bodyPr>
          <a:lstStyle/>
          <a:p>
            <a:r>
              <a:rPr lang="en-US" sz="3200" dirty="0"/>
              <a:t>1.200(e)(1) – deadlines strictly enforced. Agreed orders only where doesn’t affect other deadlines. If extension affects other deadlines must move to amend CMO</a:t>
            </a:r>
          </a:p>
          <a:p>
            <a:r>
              <a:rPr lang="en-US" sz="3200" dirty="0"/>
              <a:t>1.200(e)(2) – before trial is set, projected trial period may be modified through 1.200(e)(3). Once trial is set, trial can only be changed under Rule 1.460</a:t>
            </a:r>
          </a:p>
          <a:p>
            <a:r>
              <a:rPr lang="en-US" sz="3200" dirty="0"/>
              <a:t>1.200(e)(3) – motion to extend deadline, modify CMO or change trial period must satisfy 4 elements</a:t>
            </a:r>
          </a:p>
        </p:txBody>
      </p:sp>
    </p:spTree>
    <p:extLst>
      <p:ext uri="{BB962C8B-B14F-4D97-AF65-F5344CB8AC3E}">
        <p14:creationId xmlns:p14="http://schemas.microsoft.com/office/powerpoint/2010/main" val="1861098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86F6EA-FDA6-5CC3-06D1-22DB977F24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A27FD8-929A-948D-E346-6C264C81C1A5}"/>
              </a:ext>
            </a:extLst>
          </p:cNvPr>
          <p:cNvSpPr>
            <a:spLocks noGrp="1"/>
          </p:cNvSpPr>
          <p:nvPr>
            <p:ph type="title"/>
          </p:nvPr>
        </p:nvSpPr>
        <p:spPr/>
        <p:txBody>
          <a:bodyPr/>
          <a:lstStyle/>
          <a:p>
            <a:r>
              <a:rPr lang="en-US" dirty="0"/>
              <a:t>1.200(f) – (i) What to do if non-compliant…</a:t>
            </a:r>
          </a:p>
        </p:txBody>
      </p:sp>
      <p:sp>
        <p:nvSpPr>
          <p:cNvPr id="3" name="Content Placeholder 2">
            <a:extLst>
              <a:ext uri="{FF2B5EF4-FFF2-40B4-BE49-F238E27FC236}">
                <a16:creationId xmlns:a16="http://schemas.microsoft.com/office/drawing/2014/main" id="{39D573EF-06E6-84A4-06D0-67707DDEC2C8}"/>
              </a:ext>
            </a:extLst>
          </p:cNvPr>
          <p:cNvSpPr>
            <a:spLocks noGrp="1"/>
          </p:cNvSpPr>
          <p:nvPr>
            <p:ph idx="1"/>
          </p:nvPr>
        </p:nvSpPr>
        <p:spPr/>
        <p:txBody>
          <a:bodyPr>
            <a:normAutofit/>
          </a:bodyPr>
          <a:lstStyle/>
          <a:p>
            <a:r>
              <a:rPr lang="en-US" sz="3200" dirty="0"/>
              <a:t>1.200(f) –</a:t>
            </a:r>
            <a:r>
              <a:rPr lang="en-US" sz="3200" b="1" dirty="0"/>
              <a:t>notices of unavailability have no effect on deadlines</a:t>
            </a:r>
            <a:r>
              <a:rPr lang="en-US" sz="3200" dirty="0"/>
              <a:t>. See (e)(1)</a:t>
            </a:r>
          </a:p>
          <a:p>
            <a:r>
              <a:rPr lang="en-US" sz="3200" dirty="0"/>
              <a:t>1.200(g) – inability to meet deadlines – set a CMC; identify issues</a:t>
            </a:r>
          </a:p>
          <a:p>
            <a:r>
              <a:rPr lang="en-US" sz="3200" dirty="0"/>
              <a:t>1.200(h) –</a:t>
            </a:r>
            <a:r>
              <a:rPr lang="en-US" sz="3200" b="1" dirty="0"/>
              <a:t>If trial not reached –court must enter order resetting. </a:t>
            </a:r>
            <a:r>
              <a:rPr lang="en-US" sz="3200" dirty="0"/>
              <a:t>Order must specify future activity permitted/ not permitted</a:t>
            </a:r>
          </a:p>
          <a:p>
            <a:r>
              <a:rPr lang="en-US" sz="3200" dirty="0"/>
              <a:t>1.200(i) – forms set by the Chief Judge</a:t>
            </a:r>
          </a:p>
        </p:txBody>
      </p:sp>
    </p:spTree>
    <p:extLst>
      <p:ext uri="{BB962C8B-B14F-4D97-AF65-F5344CB8AC3E}">
        <p14:creationId xmlns:p14="http://schemas.microsoft.com/office/powerpoint/2010/main" val="826216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0DE7491-9C18-59E4-7CDA-84B32AE5A3AA}"/>
              </a:ext>
            </a:extLst>
          </p:cNvPr>
          <p:cNvSpPr>
            <a:spLocks noGrp="1"/>
          </p:cNvSpPr>
          <p:nvPr>
            <p:ph type="title"/>
          </p:nvPr>
        </p:nvSpPr>
        <p:spPr/>
        <p:txBody>
          <a:bodyPr/>
          <a:lstStyle/>
          <a:p>
            <a:r>
              <a:rPr lang="en-US" dirty="0"/>
              <a:t>1.200(j) – Case Management Conferences</a:t>
            </a:r>
          </a:p>
        </p:txBody>
      </p:sp>
      <p:sp>
        <p:nvSpPr>
          <p:cNvPr id="5" name="Text Placeholder 4">
            <a:extLst>
              <a:ext uri="{FF2B5EF4-FFF2-40B4-BE49-F238E27FC236}">
                <a16:creationId xmlns:a16="http://schemas.microsoft.com/office/drawing/2014/main" id="{C91BAF52-72E1-55CF-AF34-8D372561250E}"/>
              </a:ext>
            </a:extLst>
          </p:cNvPr>
          <p:cNvSpPr>
            <a:spLocks noGrp="1"/>
          </p:cNvSpPr>
          <p:nvPr>
            <p:ph type="body" idx="1"/>
          </p:nvPr>
        </p:nvSpPr>
        <p:spPr/>
        <p:txBody>
          <a:bodyPr/>
          <a:lstStyle/>
          <a:p>
            <a:r>
              <a:rPr lang="en-US" dirty="0"/>
              <a:t>Who sets?</a:t>
            </a:r>
          </a:p>
        </p:txBody>
      </p:sp>
      <p:sp>
        <p:nvSpPr>
          <p:cNvPr id="8" name="Text Placeholder 7">
            <a:extLst>
              <a:ext uri="{FF2B5EF4-FFF2-40B4-BE49-F238E27FC236}">
                <a16:creationId xmlns:a16="http://schemas.microsoft.com/office/drawing/2014/main" id="{D8B93EEE-EAE8-5441-4930-5ED0D21EABED}"/>
              </a:ext>
            </a:extLst>
          </p:cNvPr>
          <p:cNvSpPr>
            <a:spLocks noGrp="1"/>
          </p:cNvSpPr>
          <p:nvPr>
            <p:ph type="body" sz="half" idx="15"/>
          </p:nvPr>
        </p:nvSpPr>
        <p:spPr>
          <a:xfrm>
            <a:off x="652463" y="1509022"/>
            <a:ext cx="2927350" cy="4757476"/>
          </a:xfrm>
        </p:spPr>
        <p:txBody>
          <a:bodyPr>
            <a:normAutofit/>
          </a:bodyPr>
          <a:lstStyle/>
          <a:p>
            <a:r>
              <a:rPr lang="en-US" sz="2400" dirty="0"/>
              <a:t>WHO MAY SET?</a:t>
            </a:r>
          </a:p>
          <a:p>
            <a:pPr marL="285750" indent="-285750">
              <a:buFont typeface="Arial" panose="020B0604020202020204" pitchFamily="34" charset="0"/>
              <a:buChar char="•"/>
            </a:pPr>
            <a:r>
              <a:rPr lang="en-US" sz="2400" dirty="0"/>
              <a:t>1.200(j)(1)– court or party may set</a:t>
            </a:r>
          </a:p>
          <a:p>
            <a:pPr marL="285750" indent="-285750">
              <a:buFont typeface="Arial" panose="020B0604020202020204" pitchFamily="34" charset="0"/>
              <a:buChar char="•"/>
            </a:pPr>
            <a:r>
              <a:rPr lang="en-US" sz="2400" dirty="0"/>
              <a:t>Reasonable notice</a:t>
            </a:r>
          </a:p>
          <a:p>
            <a:pPr marL="285750" indent="-285750">
              <a:buFont typeface="Arial" panose="020B0604020202020204" pitchFamily="34" charset="0"/>
              <a:buChar char="•"/>
            </a:pPr>
            <a:r>
              <a:rPr lang="en-US" sz="2400" dirty="0"/>
              <a:t>Identify issues and pending motions</a:t>
            </a:r>
          </a:p>
          <a:p>
            <a:pPr marL="285750" indent="-285750">
              <a:buFont typeface="Arial" panose="020B0604020202020204" pitchFamily="34" charset="0"/>
              <a:buChar char="•"/>
            </a:pPr>
            <a:r>
              <a:rPr lang="en-US" sz="2400" dirty="0"/>
              <a:t>May be set periodically or as-needed</a:t>
            </a:r>
          </a:p>
        </p:txBody>
      </p:sp>
      <p:sp>
        <p:nvSpPr>
          <p:cNvPr id="6" name="Text Placeholder 5">
            <a:extLst>
              <a:ext uri="{FF2B5EF4-FFF2-40B4-BE49-F238E27FC236}">
                <a16:creationId xmlns:a16="http://schemas.microsoft.com/office/drawing/2014/main" id="{690CE45A-370D-CCF5-EA73-1D1A43E66DF1}"/>
              </a:ext>
            </a:extLst>
          </p:cNvPr>
          <p:cNvSpPr>
            <a:spLocks noGrp="1"/>
          </p:cNvSpPr>
          <p:nvPr>
            <p:ph type="body" sz="quarter" idx="3"/>
          </p:nvPr>
        </p:nvSpPr>
        <p:spPr/>
        <p:txBody>
          <a:bodyPr/>
          <a:lstStyle/>
          <a:p>
            <a:r>
              <a:rPr lang="en-US" dirty="0"/>
              <a:t>Issues and prep</a:t>
            </a:r>
          </a:p>
        </p:txBody>
      </p:sp>
      <p:sp>
        <p:nvSpPr>
          <p:cNvPr id="9" name="Text Placeholder 8">
            <a:extLst>
              <a:ext uri="{FF2B5EF4-FFF2-40B4-BE49-F238E27FC236}">
                <a16:creationId xmlns:a16="http://schemas.microsoft.com/office/drawing/2014/main" id="{6D933E6F-AB47-1FBF-9863-0154CE832B41}"/>
              </a:ext>
            </a:extLst>
          </p:cNvPr>
          <p:cNvSpPr>
            <a:spLocks noGrp="1"/>
          </p:cNvSpPr>
          <p:nvPr>
            <p:ph type="body" sz="half" idx="16"/>
          </p:nvPr>
        </p:nvSpPr>
        <p:spPr>
          <a:xfrm>
            <a:off x="3873106" y="1498862"/>
            <a:ext cx="2946794" cy="4757476"/>
          </a:xfrm>
        </p:spPr>
        <p:txBody>
          <a:bodyPr>
            <a:normAutofit fontScale="92500" lnSpcReduction="20000"/>
          </a:bodyPr>
          <a:lstStyle/>
          <a:p>
            <a:r>
              <a:rPr lang="en-US" sz="2400" dirty="0"/>
              <a:t>WHAT IS HEARD? </a:t>
            </a:r>
          </a:p>
          <a:p>
            <a:pPr marL="285750" indent="-285750">
              <a:buFont typeface="Arial" panose="020B0604020202020204" pitchFamily="34" charset="0"/>
              <a:buChar char="•"/>
            </a:pPr>
            <a:r>
              <a:rPr lang="en-US" sz="2400" dirty="0"/>
              <a:t>1.200(j)(2) – issues include scheduling, amending CMO, case management</a:t>
            </a:r>
          </a:p>
          <a:p>
            <a:pPr marL="285750" indent="-285750">
              <a:buFont typeface="Arial" panose="020B0604020202020204" pitchFamily="34" charset="0"/>
              <a:buChar char="•"/>
            </a:pPr>
            <a:r>
              <a:rPr lang="en-US" sz="2400" dirty="0"/>
              <a:t>With reasonable notice, pending motions</a:t>
            </a:r>
          </a:p>
          <a:p>
            <a:pPr marL="285750" indent="-285750">
              <a:buFont typeface="Arial" panose="020B0604020202020204" pitchFamily="34" charset="0"/>
              <a:buChar char="•"/>
            </a:pPr>
            <a:r>
              <a:rPr lang="en-US" sz="2400" b="1" u="sng" dirty="0"/>
              <a:t>But not SJ or evidentiary</a:t>
            </a:r>
            <a:endParaRPr lang="en-US" sz="2400" dirty="0"/>
          </a:p>
          <a:p>
            <a:pPr marL="285750" indent="-285750">
              <a:buFont typeface="Arial" panose="020B0604020202020204" pitchFamily="34" charset="0"/>
              <a:buChar char="•"/>
            </a:pPr>
            <a:r>
              <a:rPr lang="en-US" sz="2400" dirty="0"/>
              <a:t>1.200(j)(3) – litigants must be prepared, have authority, and bind the party</a:t>
            </a:r>
          </a:p>
          <a:p>
            <a:pPr marL="285750" indent="-285750">
              <a:buFont typeface="Arial" panose="020B0604020202020204" pitchFamily="34" charset="0"/>
              <a:buChar char="•"/>
            </a:pPr>
            <a:r>
              <a:rPr lang="en-US" sz="2400" dirty="0"/>
              <a:t>Attorneys must have available schedule</a:t>
            </a:r>
          </a:p>
          <a:p>
            <a:endParaRPr lang="en-US" dirty="0"/>
          </a:p>
        </p:txBody>
      </p:sp>
      <p:sp>
        <p:nvSpPr>
          <p:cNvPr id="7" name="Text Placeholder 6">
            <a:extLst>
              <a:ext uri="{FF2B5EF4-FFF2-40B4-BE49-F238E27FC236}">
                <a16:creationId xmlns:a16="http://schemas.microsoft.com/office/drawing/2014/main" id="{0BC60274-8C52-856B-8B32-E700BA199D0B}"/>
              </a:ext>
            </a:extLst>
          </p:cNvPr>
          <p:cNvSpPr>
            <a:spLocks noGrp="1"/>
          </p:cNvSpPr>
          <p:nvPr>
            <p:ph type="body" sz="quarter" idx="13"/>
          </p:nvPr>
        </p:nvSpPr>
        <p:spPr/>
        <p:txBody>
          <a:bodyPr/>
          <a:lstStyle/>
          <a:p>
            <a:r>
              <a:rPr lang="en-US" dirty="0"/>
              <a:t>Other hearings, orders, FTA</a:t>
            </a:r>
          </a:p>
        </p:txBody>
      </p:sp>
      <p:sp>
        <p:nvSpPr>
          <p:cNvPr id="10" name="Text Placeholder 9">
            <a:extLst>
              <a:ext uri="{FF2B5EF4-FFF2-40B4-BE49-F238E27FC236}">
                <a16:creationId xmlns:a16="http://schemas.microsoft.com/office/drawing/2014/main" id="{5C5635C3-5B22-1901-40F0-35BB58CCC7F8}"/>
              </a:ext>
            </a:extLst>
          </p:cNvPr>
          <p:cNvSpPr>
            <a:spLocks noGrp="1"/>
          </p:cNvSpPr>
          <p:nvPr>
            <p:ph type="body" sz="half" idx="17"/>
          </p:nvPr>
        </p:nvSpPr>
        <p:spPr>
          <a:xfrm>
            <a:off x="7124700" y="1498862"/>
            <a:ext cx="2932113" cy="4757476"/>
          </a:xfrm>
        </p:spPr>
        <p:txBody>
          <a:bodyPr>
            <a:noAutofit/>
          </a:bodyPr>
          <a:lstStyle/>
          <a:p>
            <a:r>
              <a:rPr lang="en-US" sz="2400" dirty="0"/>
              <a:t>CONVERT OTHER HEARINGS?</a:t>
            </a:r>
          </a:p>
          <a:p>
            <a:pPr marL="285750" indent="-285750">
              <a:buFont typeface="Arial" panose="020B0604020202020204" pitchFamily="34" charset="0"/>
              <a:buChar char="•"/>
            </a:pPr>
            <a:r>
              <a:rPr lang="en-US" sz="2000" dirty="0"/>
              <a:t>1.200(j)(4) any hearing may be converted into CMC by agreement </a:t>
            </a:r>
          </a:p>
          <a:p>
            <a:pPr marL="285750" indent="-285750">
              <a:buFont typeface="Arial" panose="020B0604020202020204" pitchFamily="34" charset="0"/>
              <a:buChar char="•"/>
            </a:pPr>
            <a:r>
              <a:rPr lang="en-US" sz="2000" dirty="0"/>
              <a:t>1.200(j)(5) – court must set deadline for proposed orders</a:t>
            </a:r>
          </a:p>
          <a:p>
            <a:pPr marL="285750" indent="-285750">
              <a:buFont typeface="Arial" panose="020B0604020202020204" pitchFamily="34" charset="0"/>
              <a:buChar char="•"/>
            </a:pPr>
            <a:r>
              <a:rPr lang="en-US" sz="2000" dirty="0"/>
              <a:t>1.200(j)(6) On failure to appear, court may dismiss, strike pleadings, limit proof, etc.</a:t>
            </a:r>
          </a:p>
        </p:txBody>
      </p:sp>
    </p:spTree>
    <p:extLst>
      <p:ext uri="{BB962C8B-B14F-4D97-AF65-F5344CB8AC3E}">
        <p14:creationId xmlns:p14="http://schemas.microsoft.com/office/powerpoint/2010/main" val="3168718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DA5C46DB-FA5A-E742-10AB-B4551E7D58E3}"/>
              </a:ext>
            </a:extLst>
          </p:cNvPr>
          <p:cNvSpPr>
            <a:spLocks noGrp="1"/>
          </p:cNvSpPr>
          <p:nvPr>
            <p:ph type="title"/>
          </p:nvPr>
        </p:nvSpPr>
        <p:spPr/>
        <p:txBody>
          <a:bodyPr/>
          <a:lstStyle/>
          <a:p>
            <a:r>
              <a:rPr lang="en-US" dirty="0"/>
              <a:t>1.200(k) – Pretrial Conference</a:t>
            </a:r>
          </a:p>
        </p:txBody>
      </p:sp>
      <p:sp>
        <p:nvSpPr>
          <p:cNvPr id="10" name="Content Placeholder 9">
            <a:extLst>
              <a:ext uri="{FF2B5EF4-FFF2-40B4-BE49-F238E27FC236}">
                <a16:creationId xmlns:a16="http://schemas.microsoft.com/office/drawing/2014/main" id="{F107FE58-2FD1-52D4-3B14-A738746A6B00}"/>
              </a:ext>
            </a:extLst>
          </p:cNvPr>
          <p:cNvSpPr>
            <a:spLocks noGrp="1"/>
          </p:cNvSpPr>
          <p:nvPr>
            <p:ph idx="1"/>
          </p:nvPr>
        </p:nvSpPr>
        <p:spPr/>
        <p:txBody>
          <a:bodyPr>
            <a:normAutofit fontScale="92500" lnSpcReduction="10000"/>
          </a:bodyPr>
          <a:lstStyle/>
          <a:p>
            <a:pPr marL="0" indent="0">
              <a:buNone/>
            </a:pPr>
            <a:r>
              <a:rPr lang="en-US" dirty="0"/>
              <a:t>After action set, court may on its own or must on motion set pretrial conference</a:t>
            </a:r>
          </a:p>
          <a:p>
            <a:r>
              <a:rPr lang="en-US" dirty="0"/>
              <a:t>Issues include: </a:t>
            </a:r>
          </a:p>
          <a:p>
            <a:pPr marL="914400" indent="-914400"/>
            <a:r>
              <a:rPr lang="en-US" dirty="0"/>
              <a:t>1. statement of issues to be tried</a:t>
            </a:r>
          </a:p>
          <a:p>
            <a:pPr marL="914400" indent="-914400"/>
            <a:r>
              <a:rPr lang="en-US" dirty="0"/>
              <a:t>2. stipulations</a:t>
            </a:r>
          </a:p>
          <a:p>
            <a:pPr marL="914400" indent="-914400"/>
            <a:r>
              <a:rPr lang="en-US" dirty="0"/>
              <a:t>3. witnesses, evidence, logistical problems</a:t>
            </a:r>
          </a:p>
          <a:p>
            <a:pPr marL="914400" indent="-914400"/>
            <a:r>
              <a:rPr lang="en-US" dirty="0"/>
              <a:t>4. technology</a:t>
            </a:r>
          </a:p>
          <a:p>
            <a:pPr marL="914400" indent="-914400"/>
            <a:r>
              <a:rPr lang="en-US" dirty="0"/>
              <a:t>5. order or proof, time to complete trial, time for components</a:t>
            </a:r>
          </a:p>
          <a:p>
            <a:pPr marL="914400" indent="-914400"/>
            <a:r>
              <a:rPr lang="en-US" dirty="0"/>
              <a:t>6. number of jurors</a:t>
            </a:r>
          </a:p>
          <a:p>
            <a:pPr marL="914400" indent="-914400"/>
            <a:r>
              <a:rPr lang="en-US" dirty="0"/>
              <a:t>7. jury instructions, verdicts, anything else appropriate</a:t>
            </a:r>
          </a:p>
        </p:txBody>
      </p:sp>
    </p:spTree>
    <p:extLst>
      <p:ext uri="{BB962C8B-B14F-4D97-AF65-F5344CB8AC3E}">
        <p14:creationId xmlns:p14="http://schemas.microsoft.com/office/powerpoint/2010/main" val="215366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A9B5CD4-A3E1-B765-560E-BC93A0DBCC48}"/>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12FAE2FD-A86E-6F9E-FD8F-16C096E944DD}"/>
              </a:ext>
            </a:extLst>
          </p:cNvPr>
          <p:cNvSpPr>
            <a:spLocks noGrp="1"/>
          </p:cNvSpPr>
          <p:nvPr>
            <p:ph type="ctrTitle"/>
          </p:nvPr>
        </p:nvSpPr>
        <p:spPr/>
        <p:txBody>
          <a:bodyPr vert="horz" lIns="109728" tIns="109728" rIns="109728" bIns="91440" rtlCol="0" anchor="ctr">
            <a:normAutofit/>
          </a:bodyPr>
          <a:lstStyle/>
          <a:p>
            <a:r>
              <a:rPr lang="en-US" dirty="0"/>
              <a:t>1.201 Complex Litigation</a:t>
            </a:r>
          </a:p>
        </p:txBody>
      </p:sp>
      <p:pic>
        <p:nvPicPr>
          <p:cNvPr id="41" name="Picture Placeholder 40" descr="A large room with glass walls&#10;">
            <a:extLst>
              <a:ext uri="{FF2B5EF4-FFF2-40B4-BE49-F238E27FC236}">
                <a16:creationId xmlns:a16="http://schemas.microsoft.com/office/drawing/2014/main" id="{ECBF982E-8AA7-B305-B1A5-F0BF1CB4FDA3}"/>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7980" r="7980"/>
          <a:stretch/>
        </p:blipFill>
        <p:spPr/>
      </p:pic>
    </p:spTree>
    <p:extLst>
      <p:ext uri="{BB962C8B-B14F-4D97-AF65-F5344CB8AC3E}">
        <p14:creationId xmlns:p14="http://schemas.microsoft.com/office/powerpoint/2010/main" val="30650270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30E0F-10C6-298A-C347-E831FFF4ECB8}"/>
              </a:ext>
            </a:extLst>
          </p:cNvPr>
          <p:cNvSpPr>
            <a:spLocks noGrp="1"/>
          </p:cNvSpPr>
          <p:nvPr>
            <p:ph type="title"/>
          </p:nvPr>
        </p:nvSpPr>
        <p:spPr>
          <a:xfrm>
            <a:off x="1154954" y="304800"/>
            <a:ext cx="8825660" cy="1349829"/>
          </a:xfrm>
        </p:spPr>
        <p:txBody>
          <a:bodyPr/>
          <a:lstStyle/>
          <a:p>
            <a:r>
              <a:rPr lang="en-US" dirty="0"/>
              <a:t>Rule 1.201: Complex Litigation </a:t>
            </a:r>
            <a:r>
              <a:rPr lang="en-US" sz="3200" dirty="0"/>
              <a:t>amended to: </a:t>
            </a:r>
          </a:p>
        </p:txBody>
      </p:sp>
      <p:sp>
        <p:nvSpPr>
          <p:cNvPr id="3" name="Content Placeholder 2">
            <a:extLst>
              <a:ext uri="{FF2B5EF4-FFF2-40B4-BE49-F238E27FC236}">
                <a16:creationId xmlns:a16="http://schemas.microsoft.com/office/drawing/2014/main" id="{41191CC7-9CF2-71F0-1AD4-791EA9CBAD97}"/>
              </a:ext>
            </a:extLst>
          </p:cNvPr>
          <p:cNvSpPr>
            <a:spLocks noGrp="1"/>
          </p:cNvSpPr>
          <p:nvPr>
            <p:ph type="body" idx="1"/>
          </p:nvPr>
        </p:nvSpPr>
        <p:spPr>
          <a:xfrm>
            <a:off x="1154954" y="1883229"/>
            <a:ext cx="8825659" cy="3754552"/>
          </a:xfrm>
        </p:spPr>
        <p:txBody>
          <a:bodyPr>
            <a:noAutofit/>
          </a:bodyPr>
          <a:lstStyle/>
          <a:p>
            <a:pPr marL="285750" indent="-285750">
              <a:buFont typeface="Arial" panose="020B0604020202020204" pitchFamily="34" charset="0"/>
              <a:buChar char="•"/>
            </a:pPr>
            <a:r>
              <a:rPr lang="en-US" dirty="0">
                <a:solidFill>
                  <a:schemeClr val="tx1"/>
                </a:solidFill>
              </a:rPr>
              <a:t>Allow (but not require) hearing to determine whether a case should be designated as complex.</a:t>
            </a:r>
          </a:p>
          <a:p>
            <a:pPr marL="285750" indent="-285750">
              <a:buFont typeface="Arial" panose="020B0604020202020204" pitchFamily="34" charset="0"/>
              <a:buChar char="•"/>
            </a:pPr>
            <a:r>
              <a:rPr lang="en-US" dirty="0">
                <a:solidFill>
                  <a:schemeClr val="tx1"/>
                </a:solidFill>
              </a:rPr>
              <a:t>Provide that motions for trial continuance are governed by rule 1.460.</a:t>
            </a:r>
          </a:p>
          <a:p>
            <a:pPr marL="285750" indent="-285750">
              <a:buFont typeface="Arial" panose="020B0604020202020204" pitchFamily="34" charset="0"/>
              <a:buChar char="•"/>
            </a:pPr>
            <a:r>
              <a:rPr lang="en-US" dirty="0">
                <a:solidFill>
                  <a:schemeClr val="tx1"/>
                </a:solidFill>
              </a:rPr>
              <a:t>Add: “[t]he parties must notify the court immediately if a case management conference or hearing time becomes unnecessary.” </a:t>
            </a:r>
          </a:p>
          <a:p>
            <a:pPr marL="285750" indent="-285750">
              <a:buFont typeface="Arial" panose="020B0604020202020204" pitchFamily="34" charset="0"/>
              <a:buChar char="•"/>
            </a:pPr>
            <a:r>
              <a:rPr lang="en-US" dirty="0">
                <a:solidFill>
                  <a:schemeClr val="tx1"/>
                </a:solidFill>
              </a:rPr>
              <a:t>Require that case management orders in complex litigation cases be entered within ten days after the initial case management conference.</a:t>
            </a:r>
          </a:p>
          <a:p>
            <a:pPr marL="285750" indent="-285750">
              <a:buFont typeface="Arial" panose="020B0604020202020204" pitchFamily="34" charset="0"/>
              <a:buChar char="•"/>
            </a:pPr>
            <a:r>
              <a:rPr lang="en-US" sz="2400" dirty="0">
                <a:solidFill>
                  <a:schemeClr val="tx1"/>
                </a:solidFill>
              </a:rPr>
              <a:t>*NOTE* 1.201(c)(4) Amendment states: </a:t>
            </a:r>
            <a:r>
              <a:rPr lang="en-US" sz="2400" u="sng" dirty="0">
                <a:solidFill>
                  <a:schemeClr val="tx1"/>
                </a:solidFill>
              </a:rPr>
              <a:t>In addition to the conferral required under rule 1.202, </a:t>
            </a:r>
            <a:r>
              <a:rPr lang="en-US" sz="2400" dirty="0">
                <a:solidFill>
                  <a:schemeClr val="tx1"/>
                </a:solidFill>
              </a:rPr>
              <a:t>the attorneys for the parties as well as any parties appearing pro se must confer no later than 15 days prior to each case management conference or hearing. . . . </a:t>
            </a:r>
          </a:p>
        </p:txBody>
      </p:sp>
    </p:spTree>
    <p:extLst>
      <p:ext uri="{BB962C8B-B14F-4D97-AF65-F5344CB8AC3E}">
        <p14:creationId xmlns:p14="http://schemas.microsoft.com/office/powerpoint/2010/main" val="22256372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7AB95E6-65C0-EC66-8B95-4FAE8C70624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AE62CCD9-4538-E90A-1009-82DBDC21CF84}"/>
              </a:ext>
            </a:extLst>
          </p:cNvPr>
          <p:cNvSpPr>
            <a:spLocks noGrp="1"/>
          </p:cNvSpPr>
          <p:nvPr>
            <p:ph type="ctrTitle"/>
          </p:nvPr>
        </p:nvSpPr>
        <p:spPr/>
        <p:txBody>
          <a:bodyPr vert="horz" lIns="109728" tIns="109728" rIns="109728" bIns="91440" rtlCol="0" anchor="ctr">
            <a:normAutofit/>
          </a:bodyPr>
          <a:lstStyle/>
          <a:p>
            <a:r>
              <a:rPr lang="en-US" dirty="0"/>
              <a:t>Meet and confer rule 1.202</a:t>
            </a:r>
          </a:p>
        </p:txBody>
      </p:sp>
      <p:pic>
        <p:nvPicPr>
          <p:cNvPr id="41" name="Picture Placeholder 40" descr="A large room with glass walls&#10;">
            <a:extLst>
              <a:ext uri="{FF2B5EF4-FFF2-40B4-BE49-F238E27FC236}">
                <a16:creationId xmlns:a16="http://schemas.microsoft.com/office/drawing/2014/main" id="{1759035E-152A-06E0-01B3-47DAA3C1A82C}"/>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7980" r="7980"/>
          <a:stretch/>
        </p:blipFill>
        <p:spPr/>
      </p:pic>
    </p:spTree>
    <p:extLst>
      <p:ext uri="{BB962C8B-B14F-4D97-AF65-F5344CB8AC3E}">
        <p14:creationId xmlns:p14="http://schemas.microsoft.com/office/powerpoint/2010/main" val="45379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FDC0D4-8A74-AC98-AE59-9104D79EDE76}"/>
              </a:ext>
            </a:extLst>
          </p:cNvPr>
          <p:cNvSpPr>
            <a:spLocks noGrp="1"/>
          </p:cNvSpPr>
          <p:nvPr>
            <p:ph type="title"/>
          </p:nvPr>
        </p:nvSpPr>
        <p:spPr/>
        <p:txBody>
          <a:bodyPr/>
          <a:lstStyle/>
          <a:p>
            <a:r>
              <a:rPr lang="en-US" dirty="0"/>
              <a:t>Rule 1.202 – Conferral Prior to Filing Motions</a:t>
            </a:r>
          </a:p>
        </p:txBody>
      </p:sp>
      <p:sp>
        <p:nvSpPr>
          <p:cNvPr id="5" name="Content Placeholder 4">
            <a:extLst>
              <a:ext uri="{FF2B5EF4-FFF2-40B4-BE49-F238E27FC236}">
                <a16:creationId xmlns:a16="http://schemas.microsoft.com/office/drawing/2014/main" id="{73A292CA-AC33-446E-6518-4E90D90E67C3}"/>
              </a:ext>
            </a:extLst>
          </p:cNvPr>
          <p:cNvSpPr>
            <a:spLocks noGrp="1"/>
          </p:cNvSpPr>
          <p:nvPr>
            <p:ph idx="1"/>
          </p:nvPr>
        </p:nvSpPr>
        <p:spPr/>
        <p:txBody>
          <a:bodyPr>
            <a:normAutofit/>
          </a:bodyPr>
          <a:lstStyle/>
          <a:p>
            <a:r>
              <a:rPr lang="en-US" b="1" dirty="0"/>
              <a:t>Only applies to a non-dispositive motion </a:t>
            </a:r>
          </a:p>
          <a:p>
            <a:r>
              <a:rPr lang="en-US" dirty="0"/>
              <a:t>Confer in good faith</a:t>
            </a:r>
          </a:p>
          <a:p>
            <a:r>
              <a:rPr lang="en-US" dirty="0"/>
              <a:t>Certificate of conferral– above the signature block either specific allegations of conferral or certification is not required</a:t>
            </a:r>
          </a:p>
          <a:p>
            <a:r>
              <a:rPr lang="en-US" dirty="0"/>
              <a:t>Conferral </a:t>
            </a:r>
            <a:r>
              <a:rPr lang="en-US" b="1" dirty="0"/>
              <a:t>NOT required for: </a:t>
            </a:r>
            <a:r>
              <a:rPr lang="en-US" b="1" u="sng" dirty="0"/>
              <a:t>unrepresented </a:t>
            </a:r>
            <a:r>
              <a:rPr lang="en-US" b="1" u="sng" dirty="0" err="1"/>
              <a:t>litigants</a:t>
            </a:r>
            <a:r>
              <a:rPr lang="en-US" dirty="0" err="1"/>
              <a:t>But</a:t>
            </a:r>
            <a:r>
              <a:rPr lang="en-US" dirty="0"/>
              <a:t> note that in CBL cases, 1.201(c)(4), conferral with pro se parties is required.</a:t>
            </a:r>
          </a:p>
        </p:txBody>
      </p:sp>
    </p:spTree>
    <p:extLst>
      <p:ext uri="{BB962C8B-B14F-4D97-AF65-F5344CB8AC3E}">
        <p14:creationId xmlns:p14="http://schemas.microsoft.com/office/powerpoint/2010/main" val="1688558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5B711-B058-2E1D-3F9E-97B0341D9B6B}"/>
              </a:ext>
            </a:extLst>
          </p:cNvPr>
          <p:cNvSpPr>
            <a:spLocks noGrp="1"/>
          </p:cNvSpPr>
          <p:nvPr>
            <p:ph type="ctrTitle"/>
          </p:nvPr>
        </p:nvSpPr>
        <p:spPr/>
        <p:txBody>
          <a:bodyPr/>
          <a:lstStyle/>
          <a:p>
            <a:r>
              <a:rPr lang="en-US" dirty="0"/>
              <a:t>a practical guide to the current revisions as of 12/05/24</a:t>
            </a:r>
          </a:p>
        </p:txBody>
      </p:sp>
    </p:spTree>
    <p:extLst>
      <p:ext uri="{BB962C8B-B14F-4D97-AF65-F5344CB8AC3E}">
        <p14:creationId xmlns:p14="http://schemas.microsoft.com/office/powerpoint/2010/main" val="25165995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33D3D-1BF3-381E-4905-E98739EABBC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C22DB88-A0B5-CEFA-8D7B-05F87BAE9C1C}"/>
              </a:ext>
            </a:extLst>
          </p:cNvPr>
          <p:cNvSpPr>
            <a:spLocks noGrp="1"/>
          </p:cNvSpPr>
          <p:nvPr>
            <p:ph type="title"/>
          </p:nvPr>
        </p:nvSpPr>
        <p:spPr/>
        <p:txBody>
          <a:bodyPr/>
          <a:lstStyle/>
          <a:p>
            <a:r>
              <a:rPr lang="en-US" dirty="0"/>
              <a:t>Rule 1.202 – Conferral Prior to Filing Motions</a:t>
            </a:r>
          </a:p>
        </p:txBody>
      </p:sp>
      <p:sp>
        <p:nvSpPr>
          <p:cNvPr id="5" name="Content Placeholder 4">
            <a:extLst>
              <a:ext uri="{FF2B5EF4-FFF2-40B4-BE49-F238E27FC236}">
                <a16:creationId xmlns:a16="http://schemas.microsoft.com/office/drawing/2014/main" id="{A945A606-016B-613D-77FF-23A10A0E3EC3}"/>
              </a:ext>
            </a:extLst>
          </p:cNvPr>
          <p:cNvSpPr>
            <a:spLocks noGrp="1"/>
          </p:cNvSpPr>
          <p:nvPr>
            <p:ph idx="1"/>
          </p:nvPr>
        </p:nvSpPr>
        <p:spPr/>
        <p:txBody>
          <a:bodyPr>
            <a:normAutofit/>
          </a:bodyPr>
          <a:lstStyle/>
          <a:p>
            <a:r>
              <a:rPr lang="en-US" b="1"/>
              <a:t>Sanctions</a:t>
            </a:r>
            <a:r>
              <a:rPr lang="en-US" dirty="0"/>
              <a:t>: include denial without prejudice. Sanctions for purposeful evasion. </a:t>
            </a:r>
          </a:p>
          <a:p>
            <a:r>
              <a:rPr lang="en-US" dirty="0"/>
              <a:t>The provisions of new rule 1.202 will govern motions filed on or after the effective date but will not apply to motions filed before that date.</a:t>
            </a:r>
          </a:p>
        </p:txBody>
      </p:sp>
    </p:spTree>
    <p:extLst>
      <p:ext uri="{BB962C8B-B14F-4D97-AF65-F5344CB8AC3E}">
        <p14:creationId xmlns:p14="http://schemas.microsoft.com/office/powerpoint/2010/main" val="8753614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B63E2CF5-DC04-7F4C-E2C5-046BB06681E4}"/>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8C8E82C8-3412-2530-D9D6-00A6991E90AA}"/>
              </a:ext>
            </a:extLst>
          </p:cNvPr>
          <p:cNvSpPr>
            <a:spLocks noGrp="1"/>
          </p:cNvSpPr>
          <p:nvPr>
            <p:ph type="ctrTitle"/>
          </p:nvPr>
        </p:nvSpPr>
        <p:spPr/>
        <p:txBody>
          <a:bodyPr vert="horz" lIns="109728" tIns="109728" rIns="109728" bIns="91440" rtlCol="0" anchor="ctr">
            <a:normAutofit/>
          </a:bodyPr>
          <a:lstStyle/>
          <a:p>
            <a:r>
              <a:rPr lang="en-US" dirty="0"/>
              <a:t>Discovery rule 1.280</a:t>
            </a:r>
          </a:p>
        </p:txBody>
      </p:sp>
      <p:pic>
        <p:nvPicPr>
          <p:cNvPr id="41" name="Picture Placeholder 40" descr="A large room with glass walls&#10;">
            <a:extLst>
              <a:ext uri="{FF2B5EF4-FFF2-40B4-BE49-F238E27FC236}">
                <a16:creationId xmlns:a16="http://schemas.microsoft.com/office/drawing/2014/main" id="{C7726DFB-D846-3C3E-06BE-D2EE2B42B249}"/>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7980" r="7980"/>
          <a:stretch/>
        </p:blipFill>
        <p:spPr/>
      </p:pic>
    </p:spTree>
    <p:extLst>
      <p:ext uri="{BB962C8B-B14F-4D97-AF65-F5344CB8AC3E}">
        <p14:creationId xmlns:p14="http://schemas.microsoft.com/office/powerpoint/2010/main" val="3253907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85593A-FEA1-8EB8-A5F8-2837192B088C}"/>
              </a:ext>
            </a:extLst>
          </p:cNvPr>
          <p:cNvSpPr>
            <a:spLocks noGrp="1"/>
          </p:cNvSpPr>
          <p:nvPr>
            <p:ph type="title"/>
          </p:nvPr>
        </p:nvSpPr>
        <p:spPr/>
        <p:txBody>
          <a:bodyPr/>
          <a:lstStyle/>
          <a:p>
            <a:r>
              <a:rPr lang="en-US" dirty="0"/>
              <a:t>1.280(a)(1) – Initial Discovery Disclosure (and 1.280(f))</a:t>
            </a:r>
          </a:p>
        </p:txBody>
      </p:sp>
      <p:sp>
        <p:nvSpPr>
          <p:cNvPr id="5" name="Content Placeholder 4">
            <a:extLst>
              <a:ext uri="{FF2B5EF4-FFF2-40B4-BE49-F238E27FC236}">
                <a16:creationId xmlns:a16="http://schemas.microsoft.com/office/drawing/2014/main" id="{DBCD6E7B-BC32-7550-B792-C9755EC5ECC4}"/>
              </a:ext>
            </a:extLst>
          </p:cNvPr>
          <p:cNvSpPr>
            <a:spLocks noGrp="1"/>
          </p:cNvSpPr>
          <p:nvPr>
            <p:ph idx="1"/>
          </p:nvPr>
        </p:nvSpPr>
        <p:spPr/>
        <p:txBody>
          <a:bodyPr>
            <a:normAutofit/>
          </a:bodyPr>
          <a:lstStyle/>
          <a:p>
            <a:r>
              <a:rPr lang="en-US" dirty="0"/>
              <a:t>1.200(a)(2) – same exemptions as in 1.200(a)</a:t>
            </a:r>
          </a:p>
          <a:p>
            <a:r>
              <a:rPr lang="en-US" dirty="0"/>
              <a:t>1.280(a)(1) – Initial Discovery Disclosures– without awaiting a discovery request, parties must disclose a specific list of items</a:t>
            </a:r>
          </a:p>
          <a:p>
            <a:pPr marL="914400"/>
            <a:r>
              <a:rPr lang="en-US" dirty="0"/>
              <a:t>(A) names and addresses</a:t>
            </a:r>
          </a:p>
          <a:p>
            <a:pPr marL="914400"/>
            <a:r>
              <a:rPr lang="en-US" dirty="0"/>
              <a:t>(B) copy of documents</a:t>
            </a:r>
          </a:p>
          <a:p>
            <a:pPr marL="914400"/>
            <a:r>
              <a:rPr lang="en-US" dirty="0"/>
              <a:t>(C) computation of damages</a:t>
            </a:r>
          </a:p>
          <a:p>
            <a:pPr marL="914400"/>
            <a:r>
              <a:rPr lang="en-US" dirty="0"/>
              <a:t>(D) insurance policies</a:t>
            </a:r>
          </a:p>
        </p:txBody>
      </p:sp>
    </p:spTree>
    <p:extLst>
      <p:ext uri="{BB962C8B-B14F-4D97-AF65-F5344CB8AC3E}">
        <p14:creationId xmlns:p14="http://schemas.microsoft.com/office/powerpoint/2010/main" val="21401201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2D872-8C7A-0371-9DC7-1ED708BAD79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7EF201C-F33C-5CCC-FC02-3E520CD27EB2}"/>
              </a:ext>
            </a:extLst>
          </p:cNvPr>
          <p:cNvSpPr>
            <a:spLocks noGrp="1"/>
          </p:cNvSpPr>
          <p:nvPr>
            <p:ph type="title"/>
          </p:nvPr>
        </p:nvSpPr>
        <p:spPr/>
        <p:txBody>
          <a:bodyPr/>
          <a:lstStyle/>
          <a:p>
            <a:r>
              <a:rPr lang="en-US" dirty="0"/>
              <a:t>1.280(a)(1) – Initial Discovery Disclosure and 1.380 -- Sanctions</a:t>
            </a:r>
          </a:p>
        </p:txBody>
      </p:sp>
      <p:sp>
        <p:nvSpPr>
          <p:cNvPr id="5" name="Content Placeholder 4">
            <a:extLst>
              <a:ext uri="{FF2B5EF4-FFF2-40B4-BE49-F238E27FC236}">
                <a16:creationId xmlns:a16="http://schemas.microsoft.com/office/drawing/2014/main" id="{5DF7D7B8-99D7-6D2C-5FB4-03A42CC2A0C9}"/>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1.280(a)(3) –</a:t>
            </a:r>
            <a:r>
              <a:rPr kumimoji="0" lang="en-US" sz="2600" b="1" i="0" u="none" strike="noStrike" kern="1200" cap="none" spc="0" normalizeH="0" baseline="0" noProof="0" dirty="0">
                <a:ln>
                  <a:noFill/>
                </a:ln>
                <a:solidFill>
                  <a:prstClr val="black"/>
                </a:solidFill>
                <a:effectLst/>
                <a:uLnTx/>
                <a:uFillTx/>
                <a:latin typeface="Aptos" panose="02110004020202020204"/>
                <a:ea typeface="+mn-ea"/>
                <a:cs typeface="+mn-cs"/>
              </a:rPr>
              <a:t>60 days after service </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unless different time by court order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1.280(a)(4) – Basis for Initial Discovery Disclosure – based on info reasonably available. </a:t>
            </a:r>
            <a:r>
              <a:rPr kumimoji="0" lang="en-US" sz="2600" b="1" i="0" u="none" strike="noStrike" kern="1200" cap="none" spc="0" normalizeH="0" baseline="0" noProof="0" dirty="0">
                <a:ln>
                  <a:noFill/>
                </a:ln>
                <a:solidFill>
                  <a:prstClr val="black"/>
                </a:solidFill>
                <a:effectLst/>
                <a:uLnTx/>
                <a:uFillTx/>
                <a:latin typeface="Aptos" panose="02110004020202020204"/>
                <a:ea typeface="+mn-ea"/>
                <a:cs typeface="+mn-cs"/>
              </a:rPr>
              <a:t>No excuse that party has not fully investigated</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 case.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1.280(f) – Timing and Sequence of Discovery – </a:t>
            </a:r>
            <a:r>
              <a:rPr kumimoji="0" lang="en-US" sz="2600" b="1" i="0" u="sng" strike="noStrike" kern="1200" cap="none" spc="0" normalizeH="0" baseline="0" noProof="0" dirty="0">
                <a:ln>
                  <a:noFill/>
                </a:ln>
                <a:solidFill>
                  <a:prstClr val="black"/>
                </a:solidFill>
                <a:effectLst/>
                <a:uLnTx/>
                <a:uFillTx/>
                <a:latin typeface="Aptos" panose="02110004020202020204"/>
                <a:ea typeface="+mn-ea"/>
                <a:cs typeface="+mn-cs"/>
              </a:rPr>
              <a:t>party may not seek discovery before that party’s initial disclosure obligations are satisfied, except when authorized, by stipulation, or by court order</a:t>
            </a:r>
          </a:p>
          <a:p>
            <a:r>
              <a:rPr lang="en-US" dirty="0"/>
              <a:t>December Amendment: 1.380(2) adds motion to compel and for sanctions for failure to make initial disclosure</a:t>
            </a:r>
          </a:p>
        </p:txBody>
      </p:sp>
    </p:spTree>
    <p:extLst>
      <p:ext uri="{BB962C8B-B14F-4D97-AF65-F5344CB8AC3E}">
        <p14:creationId xmlns:p14="http://schemas.microsoft.com/office/powerpoint/2010/main" val="4695572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D1E8A-A16C-120E-B411-1DBEC20E3A60}"/>
              </a:ext>
            </a:extLst>
          </p:cNvPr>
          <p:cNvSpPr>
            <a:spLocks noGrp="1"/>
          </p:cNvSpPr>
          <p:nvPr>
            <p:ph type="title"/>
          </p:nvPr>
        </p:nvSpPr>
        <p:spPr/>
        <p:txBody>
          <a:bodyPr/>
          <a:lstStyle/>
          <a:p>
            <a:r>
              <a:rPr lang="en-US" dirty="0"/>
              <a:t>1.280(c) – Scope of Discovery; Proportionality</a:t>
            </a:r>
          </a:p>
        </p:txBody>
      </p:sp>
      <p:sp>
        <p:nvSpPr>
          <p:cNvPr id="3" name="Content Placeholder 2">
            <a:extLst>
              <a:ext uri="{FF2B5EF4-FFF2-40B4-BE49-F238E27FC236}">
                <a16:creationId xmlns:a16="http://schemas.microsoft.com/office/drawing/2014/main" id="{3F9420EB-FBEF-2A0E-9A1D-24EF753EEE36}"/>
              </a:ext>
            </a:extLst>
          </p:cNvPr>
          <p:cNvSpPr>
            <a:spLocks noGrp="1"/>
          </p:cNvSpPr>
          <p:nvPr>
            <p:ph idx="1"/>
          </p:nvPr>
        </p:nvSpPr>
        <p:spPr/>
        <p:txBody>
          <a:bodyPr/>
          <a:lstStyle/>
          <a:p>
            <a:r>
              <a:rPr lang="en-US" dirty="0"/>
              <a:t>1.280(c)(1) – party may obtain any non privileged matter</a:t>
            </a:r>
          </a:p>
          <a:p>
            <a:r>
              <a:rPr lang="en-US" dirty="0"/>
              <a:t>Relevant to claim and defense</a:t>
            </a:r>
          </a:p>
          <a:p>
            <a:r>
              <a:rPr lang="en-US" b="1" dirty="0"/>
              <a:t>Proportional</a:t>
            </a:r>
            <a:r>
              <a:rPr lang="en-US" dirty="0"/>
              <a:t> (considering importance of issues, amount in controversy, parties’ access, resources, importance of discovery, burden or expense outweighs benefit)</a:t>
            </a:r>
          </a:p>
          <a:p>
            <a:r>
              <a:rPr lang="en-US" dirty="0"/>
              <a:t>Court adds </a:t>
            </a:r>
            <a:r>
              <a:rPr lang="en-US" b="1" dirty="0"/>
              <a:t>commentary that adopts almost all of Federal Rule 26(b)(1) and rule to be construed and applied in accordance with federal standard</a:t>
            </a:r>
            <a:r>
              <a:rPr lang="en-US" dirty="0"/>
              <a:t>. </a:t>
            </a:r>
          </a:p>
        </p:txBody>
      </p:sp>
    </p:spTree>
    <p:extLst>
      <p:ext uri="{BB962C8B-B14F-4D97-AF65-F5344CB8AC3E}">
        <p14:creationId xmlns:p14="http://schemas.microsoft.com/office/powerpoint/2010/main" val="13795655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5471E-57CB-813A-2DB2-BF5660B5503B}"/>
              </a:ext>
            </a:extLst>
          </p:cNvPr>
          <p:cNvSpPr>
            <a:spLocks noGrp="1"/>
          </p:cNvSpPr>
          <p:nvPr>
            <p:ph type="title"/>
          </p:nvPr>
        </p:nvSpPr>
        <p:spPr>
          <a:xfrm>
            <a:off x="646111" y="452718"/>
            <a:ext cx="9404723" cy="1130985"/>
          </a:xfrm>
        </p:spPr>
        <p:txBody>
          <a:bodyPr>
            <a:normAutofit fontScale="90000"/>
          </a:bodyPr>
          <a:lstStyle/>
          <a:p>
            <a:r>
              <a:rPr lang="en-US" dirty="0"/>
              <a:t>Supportive Amendments to Rules 1.340 and 1.350 and Sanctions under 1.380</a:t>
            </a:r>
          </a:p>
        </p:txBody>
      </p:sp>
      <p:sp>
        <p:nvSpPr>
          <p:cNvPr id="3" name="Content Placeholder 2">
            <a:extLst>
              <a:ext uri="{FF2B5EF4-FFF2-40B4-BE49-F238E27FC236}">
                <a16:creationId xmlns:a16="http://schemas.microsoft.com/office/drawing/2014/main" id="{3E3A6C77-5A6A-BF7D-9B70-DFA1C02C3F9B}"/>
              </a:ext>
            </a:extLst>
          </p:cNvPr>
          <p:cNvSpPr>
            <a:spLocks noGrp="1"/>
          </p:cNvSpPr>
          <p:nvPr>
            <p:ph idx="1"/>
          </p:nvPr>
        </p:nvSpPr>
        <p:spPr>
          <a:xfrm>
            <a:off x="1103312" y="1696720"/>
            <a:ext cx="8946541" cy="4551679"/>
          </a:xfrm>
        </p:spPr>
        <p:txBody>
          <a:bodyPr>
            <a:normAutofit/>
          </a:bodyPr>
          <a:lstStyle/>
          <a:p>
            <a:r>
              <a:rPr lang="en-US" dirty="0"/>
              <a:t>1.340(a)(8) – grounds for objecting to interrogatory must be stated with specificity, including the reasons, any ground not timely stated waived, absent good cause</a:t>
            </a:r>
          </a:p>
          <a:p>
            <a:r>
              <a:rPr lang="en-US" dirty="0"/>
              <a:t>1.350(a)(4) and (5) – objection to request for production must state with specificity grounds, including reasons</a:t>
            </a:r>
          </a:p>
          <a:p>
            <a:r>
              <a:rPr lang="en-US" dirty="0"/>
              <a:t>1.350(a)(6) – objection must state whether responsive material is being withheld. Objection to part of a request must specify the part and permit inspection of the rest. </a:t>
            </a:r>
          </a:p>
          <a:p>
            <a:r>
              <a:rPr lang="en-US" dirty="0"/>
              <a:t>1.380—adds sanctions for failing to respond or produce</a:t>
            </a:r>
          </a:p>
        </p:txBody>
      </p:sp>
    </p:spTree>
    <p:extLst>
      <p:ext uri="{BB962C8B-B14F-4D97-AF65-F5344CB8AC3E}">
        <p14:creationId xmlns:p14="http://schemas.microsoft.com/office/powerpoint/2010/main" val="981302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E4FF5-A7F7-BC89-B95C-11DCE1985450}"/>
              </a:ext>
            </a:extLst>
          </p:cNvPr>
          <p:cNvSpPr>
            <a:spLocks noGrp="1"/>
          </p:cNvSpPr>
          <p:nvPr>
            <p:ph type="title"/>
          </p:nvPr>
        </p:nvSpPr>
        <p:spPr/>
        <p:txBody>
          <a:bodyPr>
            <a:normAutofit fontScale="90000"/>
          </a:bodyPr>
          <a:lstStyle/>
          <a:p>
            <a:br>
              <a:rPr lang="en-US" dirty="0"/>
            </a:br>
            <a:br>
              <a:rPr lang="en-US" dirty="0"/>
            </a:br>
            <a:r>
              <a:rPr lang="en-US" dirty="0"/>
              <a:t>1.280(d) Protective Orders</a:t>
            </a:r>
            <a:br>
              <a:rPr lang="en-US" dirty="0"/>
            </a:br>
            <a:r>
              <a:rPr lang="en-US" dirty="0"/>
              <a:t>1.280(g) Supplementing Responses</a:t>
            </a:r>
            <a:br>
              <a:rPr lang="en-US" dirty="0"/>
            </a:br>
            <a:br>
              <a:rPr lang="en-US" dirty="0"/>
            </a:br>
            <a:br>
              <a:rPr lang="en-US" sz="3200" dirty="0"/>
            </a:br>
            <a:endParaRPr lang="en-US" sz="3200" dirty="0"/>
          </a:p>
        </p:txBody>
      </p:sp>
      <p:sp>
        <p:nvSpPr>
          <p:cNvPr id="3" name="Content Placeholder 2">
            <a:extLst>
              <a:ext uri="{FF2B5EF4-FFF2-40B4-BE49-F238E27FC236}">
                <a16:creationId xmlns:a16="http://schemas.microsoft.com/office/drawing/2014/main" id="{1AE222BB-B23F-7A7A-DEE5-87BD42F4632F}"/>
              </a:ext>
            </a:extLst>
          </p:cNvPr>
          <p:cNvSpPr>
            <a:spLocks noGrp="1"/>
          </p:cNvSpPr>
          <p:nvPr>
            <p:ph idx="1"/>
          </p:nvPr>
        </p:nvSpPr>
        <p:spPr>
          <a:xfrm>
            <a:off x="1103312" y="1798320"/>
            <a:ext cx="8946541" cy="4450079"/>
          </a:xfrm>
        </p:spPr>
        <p:txBody>
          <a:bodyPr>
            <a:normAutofit/>
          </a:bodyPr>
          <a:lstStyle/>
          <a:p>
            <a:r>
              <a:rPr lang="en-US" sz="3200" dirty="0"/>
              <a:t>1.280(d)(2) now states the court may allocate expenses.</a:t>
            </a:r>
          </a:p>
          <a:p>
            <a:r>
              <a:rPr lang="en-US" sz="3200" dirty="0"/>
              <a:t>1.280(g) Duty to supplement or correct responses! Must be timely and if otherwise not known by opposing party or as ordered by the court</a:t>
            </a:r>
          </a:p>
        </p:txBody>
      </p:sp>
    </p:spTree>
    <p:extLst>
      <p:ext uri="{BB962C8B-B14F-4D97-AF65-F5344CB8AC3E}">
        <p14:creationId xmlns:p14="http://schemas.microsoft.com/office/powerpoint/2010/main" val="24447774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2E543-B79B-96A5-8A46-AEC55F2360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9B9760-0101-0143-CE24-2FA2E0A84E66}"/>
              </a:ext>
            </a:extLst>
          </p:cNvPr>
          <p:cNvSpPr>
            <a:spLocks noGrp="1"/>
          </p:cNvSpPr>
          <p:nvPr>
            <p:ph type="title"/>
          </p:nvPr>
        </p:nvSpPr>
        <p:spPr/>
        <p:txBody>
          <a:bodyPr>
            <a:normAutofit fontScale="90000"/>
          </a:bodyPr>
          <a:lstStyle/>
          <a:p>
            <a:br>
              <a:rPr lang="en-US" sz="3200" dirty="0"/>
            </a:br>
            <a:r>
              <a:rPr lang="en-US" sz="3200" dirty="0"/>
              <a:t>1.280(k) Signing Disclosures and Requests, Responses, and Objections</a:t>
            </a:r>
            <a:br>
              <a:rPr lang="en-US" sz="3200" dirty="0"/>
            </a:br>
            <a:br>
              <a:rPr lang="en-US" sz="3200" dirty="0"/>
            </a:br>
            <a:endParaRPr lang="en-US" sz="3200" dirty="0"/>
          </a:p>
        </p:txBody>
      </p:sp>
      <p:sp>
        <p:nvSpPr>
          <p:cNvPr id="3" name="Content Placeholder 2">
            <a:extLst>
              <a:ext uri="{FF2B5EF4-FFF2-40B4-BE49-F238E27FC236}">
                <a16:creationId xmlns:a16="http://schemas.microsoft.com/office/drawing/2014/main" id="{31251F70-749D-44C2-B2AB-8E61B06C55F0}"/>
              </a:ext>
            </a:extLst>
          </p:cNvPr>
          <p:cNvSpPr>
            <a:spLocks noGrp="1"/>
          </p:cNvSpPr>
          <p:nvPr>
            <p:ph idx="1"/>
          </p:nvPr>
        </p:nvSpPr>
        <p:spPr>
          <a:xfrm>
            <a:off x="1103312" y="1932496"/>
            <a:ext cx="8946541" cy="4315904"/>
          </a:xfrm>
        </p:spPr>
        <p:txBody>
          <a:bodyPr>
            <a:normAutofit fontScale="85000" lnSpcReduction="10000"/>
          </a:bodyPr>
          <a:lstStyle/>
          <a:p>
            <a:r>
              <a:rPr lang="en-US" dirty="0"/>
              <a:t>1.280(k) must be signed by at least 1 attorney of record or SRL. </a:t>
            </a:r>
          </a:p>
          <a:p>
            <a:r>
              <a:rPr lang="en-US" dirty="0"/>
              <a:t>By signing, constitutes a certification: complete and correct, consistent with rules, law, good faith, no improper purpose, not unreasonable, unduly burdensome, expensive. </a:t>
            </a:r>
          </a:p>
          <a:p>
            <a:r>
              <a:rPr lang="en-US" dirty="0"/>
              <a:t>No party has a duty to act on an unsigned disclosure, request, or response, or objection. </a:t>
            </a:r>
          </a:p>
          <a:p>
            <a:r>
              <a:rPr lang="en-US" dirty="0"/>
              <a:t>December 2024 Amendment: “</a:t>
            </a:r>
            <a:r>
              <a:rPr lang="en-US" b="1" u="sng" dirty="0"/>
              <a:t>If a certification violates this rule without substantial justification, the court, on motion or on its own, must impose an appropriate sanction on the signer, the party on whose behalf the signer was acting, or both. The sanction may include an order to pay the reasonable expenses, including attorney’s fees, caused by the violation</a:t>
            </a:r>
            <a:r>
              <a:rPr lang="en-US" dirty="0"/>
              <a:t>.”</a:t>
            </a:r>
          </a:p>
        </p:txBody>
      </p:sp>
    </p:spTree>
    <p:extLst>
      <p:ext uri="{BB962C8B-B14F-4D97-AF65-F5344CB8AC3E}">
        <p14:creationId xmlns:p14="http://schemas.microsoft.com/office/powerpoint/2010/main" val="23603772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5C5BA-BD4C-057B-B3E5-4C055A72D6D7}"/>
              </a:ext>
            </a:extLst>
          </p:cNvPr>
          <p:cNvSpPr>
            <a:spLocks noGrp="1"/>
          </p:cNvSpPr>
          <p:nvPr>
            <p:ph type="title"/>
          </p:nvPr>
        </p:nvSpPr>
        <p:spPr/>
        <p:txBody>
          <a:bodyPr/>
          <a:lstStyle/>
          <a:p>
            <a:r>
              <a:rPr lang="en-US" dirty="0"/>
              <a:t>1.380 – Sanctions for Failure to Make Discovery</a:t>
            </a:r>
          </a:p>
        </p:txBody>
      </p:sp>
      <p:sp>
        <p:nvSpPr>
          <p:cNvPr id="3" name="Content Placeholder 2">
            <a:extLst>
              <a:ext uri="{FF2B5EF4-FFF2-40B4-BE49-F238E27FC236}">
                <a16:creationId xmlns:a16="http://schemas.microsoft.com/office/drawing/2014/main" id="{F8C80CBF-9FD1-BB7A-6A87-114957EED023}"/>
              </a:ext>
            </a:extLst>
          </p:cNvPr>
          <p:cNvSpPr>
            <a:spLocks noGrp="1"/>
          </p:cNvSpPr>
          <p:nvPr>
            <p:ph idx="1"/>
          </p:nvPr>
        </p:nvSpPr>
        <p:spPr/>
        <p:txBody>
          <a:bodyPr/>
          <a:lstStyle/>
          <a:p>
            <a:r>
              <a:rPr lang="en-US" dirty="0"/>
              <a:t>December Amendment: 1.380(d): </a:t>
            </a:r>
            <a:r>
              <a:rPr lang="en-US" sz="1800" b="0" i="0" u="sng" strike="noStrike" baseline="0" dirty="0">
                <a:latin typeface="Arial Black" panose="020B0A04020102020204" pitchFamily="34" charset="0"/>
              </a:rPr>
              <a:t>If a party fails to provide information or identify a witness as required by rule 1.280(a) or (g), the party is not allowed to use that information or witness to supply evidence on a motion, at a hearing, or at a trial, unless the failure was substantially justified or is harmless. In addition to or instead of this sanction, the court, on motion and after giving an opportunity to be heard: </a:t>
            </a:r>
          </a:p>
          <a:p>
            <a:r>
              <a:rPr lang="en-US" sz="1800" b="0" i="0" u="sng" strike="noStrike" baseline="0" dirty="0">
                <a:latin typeface="Arial Black" panose="020B0A04020102020204" pitchFamily="34" charset="0"/>
              </a:rPr>
              <a:t>(1) may order payment of the reasonable expenses, including attorneys’ fees, caused by the failure; </a:t>
            </a:r>
          </a:p>
          <a:p>
            <a:r>
              <a:rPr lang="en-US" sz="1800" b="0" i="0" u="sng" strike="noStrike" baseline="0" dirty="0">
                <a:latin typeface="Arial Black" panose="020B0A04020102020204" pitchFamily="34" charset="0"/>
              </a:rPr>
              <a:t>(2) may inform the jury of the party’s failure; and </a:t>
            </a:r>
          </a:p>
          <a:p>
            <a:r>
              <a:rPr lang="en-US" sz="1800" b="0" i="0" u="sng" strike="noStrike" baseline="0" dirty="0">
                <a:latin typeface="Arial Black" panose="020B0A04020102020204" pitchFamily="34" charset="0"/>
              </a:rPr>
              <a:t>(3) may impose other appropriate sanctions, including any of the orders listed in rule 1.380(b)(2)(A)–(b)(2)(D). </a:t>
            </a:r>
            <a:endParaRPr lang="en-US" u="sng" dirty="0">
              <a:latin typeface="Arial Black" panose="020B0A04020102020204" pitchFamily="34" charset="0"/>
            </a:endParaRPr>
          </a:p>
        </p:txBody>
      </p:sp>
    </p:spTree>
    <p:extLst>
      <p:ext uri="{BB962C8B-B14F-4D97-AF65-F5344CB8AC3E}">
        <p14:creationId xmlns:p14="http://schemas.microsoft.com/office/powerpoint/2010/main" val="1231306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DE5599E8-1CC9-9B3D-80D1-4A4B71473ADA}"/>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E7A07952-A724-0269-4C53-881B1254E32A}"/>
              </a:ext>
            </a:extLst>
          </p:cNvPr>
          <p:cNvSpPr>
            <a:spLocks noGrp="1"/>
          </p:cNvSpPr>
          <p:nvPr>
            <p:ph type="ctrTitle"/>
          </p:nvPr>
        </p:nvSpPr>
        <p:spPr/>
        <p:txBody>
          <a:bodyPr vert="horz" lIns="109728" tIns="109728" rIns="109728" bIns="91440" rtlCol="0" anchor="ctr">
            <a:normAutofit/>
          </a:bodyPr>
          <a:lstStyle/>
          <a:p>
            <a:r>
              <a:rPr lang="en-US" dirty="0"/>
              <a:t>Rule 1.440 Setting an action for trial</a:t>
            </a:r>
          </a:p>
        </p:txBody>
      </p:sp>
      <p:pic>
        <p:nvPicPr>
          <p:cNvPr id="41" name="Picture Placeholder 40" descr="A large room with glass walls&#10;">
            <a:extLst>
              <a:ext uri="{FF2B5EF4-FFF2-40B4-BE49-F238E27FC236}">
                <a16:creationId xmlns:a16="http://schemas.microsoft.com/office/drawing/2014/main" id="{FD5776EF-EEE2-BB24-9C3A-D17E3CC4710B}"/>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7980" r="7980"/>
          <a:stretch/>
        </p:blipFill>
        <p:spPr/>
      </p:pic>
    </p:spTree>
    <p:extLst>
      <p:ext uri="{BB962C8B-B14F-4D97-AF65-F5344CB8AC3E}">
        <p14:creationId xmlns:p14="http://schemas.microsoft.com/office/powerpoint/2010/main" val="2407692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FDE6B89-9484-4E50-8387-C55E031D8549}"/>
              </a:ext>
            </a:extLst>
          </p:cNvPr>
          <p:cNvSpPr>
            <a:spLocks noGrp="1"/>
          </p:cNvSpPr>
          <p:nvPr>
            <p:ph type="title"/>
          </p:nvPr>
        </p:nvSpPr>
        <p:spPr/>
        <p:txBody>
          <a:bodyPr>
            <a:noAutofit/>
          </a:bodyPr>
          <a:lstStyle/>
          <a:p>
            <a:r>
              <a:rPr lang="en-US" sz="4000" dirty="0"/>
              <a:t>Amendments Decisions</a:t>
            </a:r>
          </a:p>
        </p:txBody>
      </p:sp>
      <p:sp>
        <p:nvSpPr>
          <p:cNvPr id="5" name="Content Placeholder 4">
            <a:extLst>
              <a:ext uri="{FF2B5EF4-FFF2-40B4-BE49-F238E27FC236}">
                <a16:creationId xmlns:a16="http://schemas.microsoft.com/office/drawing/2014/main" id="{30EB58E2-A9A0-481A-8B5B-381B836CE40B}"/>
              </a:ext>
            </a:extLst>
          </p:cNvPr>
          <p:cNvSpPr>
            <a:spLocks noGrp="1"/>
          </p:cNvSpPr>
          <p:nvPr>
            <p:ph sz="quarter" idx="14"/>
          </p:nvPr>
        </p:nvSpPr>
        <p:spPr/>
        <p:txBody>
          <a:bodyPr>
            <a:normAutofit/>
          </a:bodyPr>
          <a:lstStyle/>
          <a:p>
            <a:r>
              <a:rPr lang="en-US" sz="2400" dirty="0"/>
              <a:t>2024 Amendments Decisions issued by Supreme Court of Florida in May, June, and, after comments and argument, December 2024</a:t>
            </a:r>
          </a:p>
          <a:p>
            <a:r>
              <a:rPr lang="en-US" sz="2400" dirty="0"/>
              <a:t>December opinions alter earlier modifications and modify additional rules</a:t>
            </a:r>
          </a:p>
        </p:txBody>
      </p:sp>
    </p:spTree>
    <p:extLst>
      <p:ext uri="{BB962C8B-B14F-4D97-AF65-F5344CB8AC3E}">
        <p14:creationId xmlns:p14="http://schemas.microsoft.com/office/powerpoint/2010/main" val="24899887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99965C5-674F-461D-FCDA-E8D4694927D2}"/>
              </a:ext>
            </a:extLst>
          </p:cNvPr>
          <p:cNvSpPr>
            <a:spLocks noGrp="1"/>
          </p:cNvSpPr>
          <p:nvPr>
            <p:ph type="title"/>
          </p:nvPr>
        </p:nvSpPr>
        <p:spPr>
          <a:xfrm>
            <a:off x="1154954" y="566058"/>
            <a:ext cx="8825659" cy="838536"/>
          </a:xfrm>
        </p:spPr>
        <p:txBody>
          <a:bodyPr/>
          <a:lstStyle/>
          <a:p>
            <a:r>
              <a:rPr lang="en-US" sz="3600" b="1" dirty="0"/>
              <a:t>RULE 1.440: SETTING ACTION FOR TRIAL</a:t>
            </a:r>
          </a:p>
        </p:txBody>
      </p:sp>
      <p:sp>
        <p:nvSpPr>
          <p:cNvPr id="6" name="Text Placeholder 5">
            <a:extLst>
              <a:ext uri="{FF2B5EF4-FFF2-40B4-BE49-F238E27FC236}">
                <a16:creationId xmlns:a16="http://schemas.microsoft.com/office/drawing/2014/main" id="{C56EE73E-667A-3909-B427-5C5C33E8147D}"/>
              </a:ext>
            </a:extLst>
          </p:cNvPr>
          <p:cNvSpPr>
            <a:spLocks noGrp="1"/>
          </p:cNvSpPr>
          <p:nvPr>
            <p:ph type="body" sz="half" idx="2"/>
          </p:nvPr>
        </p:nvSpPr>
        <p:spPr>
          <a:xfrm>
            <a:off x="1154953" y="1404594"/>
            <a:ext cx="8825659" cy="5351805"/>
          </a:xfrm>
        </p:spPr>
        <p:txBody>
          <a:bodyPr>
            <a:normAutofit fontScale="25000" lnSpcReduction="20000"/>
          </a:bodyPr>
          <a:lstStyle/>
          <a:p>
            <a:pPr marL="342900" indent="-342900">
              <a:buFont typeface="Arial" panose="020B0604020202020204" pitchFamily="34" charset="0"/>
              <a:buChar char="•"/>
            </a:pPr>
            <a:endParaRPr lang="en-US" sz="3200" dirty="0"/>
          </a:p>
          <a:p>
            <a:pPr marL="342900" indent="-342900">
              <a:lnSpc>
                <a:spcPct val="120000"/>
              </a:lnSpc>
              <a:buFont typeface="Arial" panose="020B0604020202020204" pitchFamily="34" charset="0"/>
              <a:buChar char="•"/>
            </a:pPr>
            <a:r>
              <a:rPr lang="en-US" sz="8000" dirty="0"/>
              <a:t>(a): </a:t>
            </a:r>
            <a:r>
              <a:rPr lang="en-US" sz="8000" b="1" dirty="0"/>
              <a:t>Eliminates “at issue” requirement. </a:t>
            </a:r>
            <a:r>
              <a:rPr lang="en-US" sz="8000" dirty="0"/>
              <a:t>“[T]he failure of the pleadings to be closed will not preclude the court from setting a case for trial.”</a:t>
            </a:r>
          </a:p>
          <a:p>
            <a:pPr marL="342900" indent="-342900">
              <a:lnSpc>
                <a:spcPct val="120000"/>
              </a:lnSpc>
              <a:buFont typeface="Arial" panose="020B0604020202020204" pitchFamily="34" charset="0"/>
              <a:buChar char="•"/>
            </a:pPr>
            <a:r>
              <a:rPr lang="en-US" sz="8000" dirty="0"/>
              <a:t>(b): Motion for Trial instead of Notice for Trial, if a party wants trial set sooner than date in Case Management Order.</a:t>
            </a:r>
          </a:p>
          <a:p>
            <a:pPr marL="342900" indent="-342900">
              <a:lnSpc>
                <a:spcPct val="120000"/>
              </a:lnSpc>
              <a:buFont typeface="Arial" panose="020B0604020202020204" pitchFamily="34" charset="0"/>
              <a:buChar char="•"/>
            </a:pPr>
            <a:r>
              <a:rPr lang="en-US" sz="8000" dirty="0"/>
              <a:t>(c)(1): If court finds action ready earlier than “trial ready” date in CMO, it may enter order setting for earlier trial date.</a:t>
            </a:r>
          </a:p>
          <a:p>
            <a:pPr marL="342900" indent="-342900">
              <a:lnSpc>
                <a:spcPct val="120000"/>
              </a:lnSpc>
              <a:buFont typeface="Arial" panose="020B0604020202020204" pitchFamily="34" charset="0"/>
              <a:buChar char="•"/>
            </a:pPr>
            <a:r>
              <a:rPr lang="en-US" sz="8000" dirty="0"/>
              <a:t>(c)(2): For any case subject to rule 1.200 with a projected trial period in the case management order, not later than 45 days before the projected trial period set forth in the case management order, the court must enter an order fixing the trial period.</a:t>
            </a:r>
          </a:p>
          <a:p>
            <a:pPr marL="342900" indent="-342900">
              <a:lnSpc>
                <a:spcPct val="120000"/>
              </a:lnSpc>
              <a:buFont typeface="Arial" panose="020B0604020202020204" pitchFamily="34" charset="0"/>
              <a:buChar char="•"/>
            </a:pPr>
            <a:r>
              <a:rPr lang="en-US" sz="8000" dirty="0"/>
              <a:t>(d): Trial order must serve defaulted parties for unliquidated damages actions.</a:t>
            </a:r>
          </a:p>
          <a:p>
            <a:pPr marL="342900" indent="-342900">
              <a:buFont typeface="Arial" panose="020B0604020202020204" pitchFamily="34" charset="0"/>
              <a:buChar char="•"/>
            </a:pPr>
            <a:endParaRPr lang="en-US" sz="7200" dirty="0"/>
          </a:p>
          <a:p>
            <a:pPr marL="342900" indent="-342900">
              <a:buFont typeface="Arial" panose="020B0604020202020204" pitchFamily="34" charset="0"/>
              <a:buChar char="•"/>
            </a:pPr>
            <a:endParaRPr lang="en-US" sz="3200" dirty="0"/>
          </a:p>
        </p:txBody>
      </p:sp>
    </p:spTree>
    <p:extLst>
      <p:ext uri="{BB962C8B-B14F-4D97-AF65-F5344CB8AC3E}">
        <p14:creationId xmlns:p14="http://schemas.microsoft.com/office/powerpoint/2010/main" val="1640708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4D8CEE14-3ED2-B3C3-A101-6BC9C31D780A}"/>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F2951E52-F0B5-274A-D724-5A9FCDA6662D}"/>
              </a:ext>
            </a:extLst>
          </p:cNvPr>
          <p:cNvSpPr>
            <a:spLocks noGrp="1"/>
          </p:cNvSpPr>
          <p:nvPr>
            <p:ph type="ctrTitle"/>
          </p:nvPr>
        </p:nvSpPr>
        <p:spPr/>
        <p:txBody>
          <a:bodyPr vert="horz" lIns="109728" tIns="109728" rIns="109728" bIns="91440" rtlCol="0" anchor="ctr">
            <a:normAutofit/>
          </a:bodyPr>
          <a:lstStyle/>
          <a:p>
            <a:r>
              <a:rPr lang="en-US" dirty="0"/>
              <a:t>Rule 1.460 motions to continue trial</a:t>
            </a:r>
          </a:p>
        </p:txBody>
      </p:sp>
      <p:pic>
        <p:nvPicPr>
          <p:cNvPr id="41" name="Picture Placeholder 40" descr="A large room with glass walls&#10;">
            <a:extLst>
              <a:ext uri="{FF2B5EF4-FFF2-40B4-BE49-F238E27FC236}">
                <a16:creationId xmlns:a16="http://schemas.microsoft.com/office/drawing/2014/main" id="{ABB6C278-4F1C-4CE4-2476-C1AF69574868}"/>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7980" r="7980"/>
          <a:stretch/>
        </p:blipFill>
        <p:spPr/>
      </p:pic>
    </p:spTree>
    <p:extLst>
      <p:ext uri="{BB962C8B-B14F-4D97-AF65-F5344CB8AC3E}">
        <p14:creationId xmlns:p14="http://schemas.microsoft.com/office/powerpoint/2010/main" val="225554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B65A9-1ACB-EE49-7672-A927F8F3463B}"/>
              </a:ext>
            </a:extLst>
          </p:cNvPr>
          <p:cNvSpPr>
            <a:spLocks noGrp="1"/>
          </p:cNvSpPr>
          <p:nvPr>
            <p:ph type="title"/>
          </p:nvPr>
        </p:nvSpPr>
        <p:spPr>
          <a:xfrm>
            <a:off x="4506511" y="0"/>
            <a:ext cx="7042570" cy="838200"/>
          </a:xfrm>
        </p:spPr>
        <p:txBody>
          <a:bodyPr/>
          <a:lstStyle/>
          <a:p>
            <a:r>
              <a:rPr lang="en-US" sz="3000" dirty="0"/>
              <a:t>Rule 1.460: Motions to Continue Trial</a:t>
            </a:r>
          </a:p>
        </p:txBody>
      </p:sp>
      <p:sp>
        <p:nvSpPr>
          <p:cNvPr id="6" name="Content Placeholder 5">
            <a:extLst>
              <a:ext uri="{FF2B5EF4-FFF2-40B4-BE49-F238E27FC236}">
                <a16:creationId xmlns:a16="http://schemas.microsoft.com/office/drawing/2014/main" id="{2BBAABBD-8A7F-A90C-3E5F-9B47E6255AA6}"/>
              </a:ext>
            </a:extLst>
          </p:cNvPr>
          <p:cNvSpPr>
            <a:spLocks noGrp="1"/>
          </p:cNvSpPr>
          <p:nvPr>
            <p:ph sz="quarter" idx="16"/>
          </p:nvPr>
        </p:nvSpPr>
        <p:spPr>
          <a:xfrm>
            <a:off x="4506741" y="1064712"/>
            <a:ext cx="7042335" cy="4935255"/>
          </a:xfrm>
        </p:spPr>
        <p:txBody>
          <a:bodyPr>
            <a:noAutofit/>
          </a:bodyPr>
          <a:lstStyle/>
          <a:p>
            <a:pPr marL="342900" indent="-342900">
              <a:buFont typeface="Arial" panose="020B0604020202020204" pitchFamily="34" charset="0"/>
              <a:buChar char="•"/>
            </a:pPr>
            <a:endParaRPr lang="en-US" sz="2200" dirty="0"/>
          </a:p>
          <a:p>
            <a:pPr marL="342900" indent="-342900">
              <a:buFont typeface="Arial" panose="020B0604020202020204" pitchFamily="34" charset="0"/>
              <a:buChar char="•"/>
            </a:pPr>
            <a:r>
              <a:rPr lang="en-US" sz="2200" dirty="0"/>
              <a:t>(a)“</a:t>
            </a:r>
            <a:r>
              <a:rPr lang="en-US" sz="2200" b="1" dirty="0"/>
              <a:t>Disfavored and should be rarely granted</a:t>
            </a:r>
            <a:r>
              <a:rPr lang="en-US" sz="2200" dirty="0"/>
              <a:t>.” Only for good cause. Successive continuances “highly disfavored.” Parental leave subject to Florida Rule of General Practice and Judicial Administration 2.570.</a:t>
            </a:r>
          </a:p>
          <a:p>
            <a:pPr marL="342900" indent="-342900">
              <a:spcBef>
                <a:spcPts val="600"/>
              </a:spcBef>
              <a:buFont typeface="Arial" panose="020B0604020202020204" pitchFamily="34" charset="0"/>
              <a:buChar char="•"/>
            </a:pPr>
            <a:r>
              <a:rPr lang="en-US" sz="2200" dirty="0"/>
              <a:t>(b) In writing (unless made at trial) and signed by moving party.</a:t>
            </a:r>
          </a:p>
          <a:p>
            <a:pPr marL="342900" indent="-342900">
              <a:spcBef>
                <a:spcPts val="600"/>
              </a:spcBef>
              <a:buFont typeface="Arial" panose="020B0604020202020204" pitchFamily="34" charset="0"/>
              <a:buChar char="•"/>
            </a:pPr>
            <a:r>
              <a:rPr lang="en-US" sz="2200" dirty="0"/>
              <a:t>(c) Filed promptly after appearance of good cause. Failure to promptly request is basis to deny continuance.</a:t>
            </a:r>
          </a:p>
          <a:p>
            <a:pPr marL="342900" indent="-342900">
              <a:spcBef>
                <a:spcPts val="600"/>
              </a:spcBef>
              <a:buFont typeface="Arial" panose="020B0604020202020204" pitchFamily="34" charset="0"/>
              <a:buChar char="•"/>
            </a:pPr>
            <a:endParaRPr lang="en-US" sz="2200" dirty="0"/>
          </a:p>
        </p:txBody>
      </p:sp>
    </p:spTree>
    <p:extLst>
      <p:ext uri="{BB962C8B-B14F-4D97-AF65-F5344CB8AC3E}">
        <p14:creationId xmlns:p14="http://schemas.microsoft.com/office/powerpoint/2010/main" val="11701088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71D69-ED88-CE21-C617-CF41B608D7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9C91F5-4C65-3740-B055-2133DDBAA951}"/>
              </a:ext>
            </a:extLst>
          </p:cNvPr>
          <p:cNvSpPr>
            <a:spLocks noGrp="1"/>
          </p:cNvSpPr>
          <p:nvPr>
            <p:ph type="title"/>
          </p:nvPr>
        </p:nvSpPr>
        <p:spPr>
          <a:xfrm>
            <a:off x="4506511" y="0"/>
            <a:ext cx="7042570" cy="838200"/>
          </a:xfrm>
        </p:spPr>
        <p:txBody>
          <a:bodyPr/>
          <a:lstStyle/>
          <a:p>
            <a:r>
              <a:rPr lang="en-US" sz="3000" dirty="0"/>
              <a:t>Rule 1.460: Motions to Continue Trial</a:t>
            </a:r>
          </a:p>
        </p:txBody>
      </p:sp>
      <p:sp>
        <p:nvSpPr>
          <p:cNvPr id="6" name="Content Placeholder 5">
            <a:extLst>
              <a:ext uri="{FF2B5EF4-FFF2-40B4-BE49-F238E27FC236}">
                <a16:creationId xmlns:a16="http://schemas.microsoft.com/office/drawing/2014/main" id="{90614C1D-0EF3-8647-F1C4-739FA6EF0FE6}"/>
              </a:ext>
            </a:extLst>
          </p:cNvPr>
          <p:cNvSpPr>
            <a:spLocks noGrp="1"/>
          </p:cNvSpPr>
          <p:nvPr>
            <p:ph sz="quarter" idx="16"/>
          </p:nvPr>
        </p:nvSpPr>
        <p:spPr>
          <a:xfrm>
            <a:off x="4506741" y="1064712"/>
            <a:ext cx="7042335" cy="4935255"/>
          </a:xfrm>
        </p:spPr>
        <p:txBody>
          <a:bodyPr>
            <a:noAutofit/>
          </a:bodyPr>
          <a:lstStyle/>
          <a:p>
            <a:pPr marL="342900" indent="-342900">
              <a:spcBef>
                <a:spcPts val="600"/>
              </a:spcBef>
              <a:buFont typeface="Arial" panose="020B0604020202020204" pitchFamily="34" charset="0"/>
              <a:buChar char="•"/>
            </a:pPr>
            <a:r>
              <a:rPr lang="en-US" sz="2000" dirty="0"/>
              <a:t>(d) </a:t>
            </a:r>
            <a:r>
              <a:rPr lang="en-US" sz="2000" b="1" dirty="0"/>
              <a:t>Even if Agreed, motion must contain</a:t>
            </a:r>
            <a:r>
              <a:rPr lang="en-US" sz="2000" dirty="0"/>
              <a:t>: Basis of need for continuance, Whether opposed, Action and dates for action that will enable readiness, Proposed date trial will be ready</a:t>
            </a:r>
          </a:p>
          <a:p>
            <a:pPr marL="342900" indent="-342900">
              <a:spcBef>
                <a:spcPts val="600"/>
              </a:spcBef>
              <a:buFont typeface="Arial" panose="020B0604020202020204" pitchFamily="34" charset="0"/>
              <a:buChar char="•"/>
            </a:pPr>
            <a:r>
              <a:rPr lang="en-US" sz="2000" dirty="0"/>
              <a:t>(e) Efforts to Avoid Continuances– all methods; preservation depos, remote appearance, resolving inter-judge conflict</a:t>
            </a:r>
          </a:p>
          <a:p>
            <a:pPr marL="342900" indent="-342900">
              <a:spcBef>
                <a:spcPts val="600"/>
              </a:spcBef>
              <a:buFont typeface="Arial" panose="020B0604020202020204" pitchFamily="34" charset="0"/>
              <a:buChar char="•"/>
            </a:pPr>
            <a:r>
              <a:rPr lang="en-US" sz="2000" dirty="0"/>
              <a:t>(g) dilatory conduct? May sanction</a:t>
            </a:r>
          </a:p>
          <a:p>
            <a:pPr marL="342900" indent="-342900">
              <a:spcBef>
                <a:spcPts val="600"/>
              </a:spcBef>
              <a:buFont typeface="Arial" panose="020B0604020202020204" pitchFamily="34" charset="0"/>
              <a:buChar char="•"/>
            </a:pPr>
            <a:r>
              <a:rPr lang="en-US" sz="2000" dirty="0"/>
              <a:t>(h) court must state grounds on record or in order resetting trial, set earliest date practicable; reflect further permitted activity</a:t>
            </a:r>
          </a:p>
        </p:txBody>
      </p:sp>
    </p:spTree>
    <p:extLst>
      <p:ext uri="{BB962C8B-B14F-4D97-AF65-F5344CB8AC3E}">
        <p14:creationId xmlns:p14="http://schemas.microsoft.com/office/powerpoint/2010/main" val="40264637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C0CF9FC3-0F0C-DD2E-6EC5-690DFD02F7D0}"/>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159004A9-D8A1-3D3B-CF45-4ADA6B9CCDA7}"/>
              </a:ext>
            </a:extLst>
          </p:cNvPr>
          <p:cNvSpPr>
            <a:spLocks noGrp="1"/>
          </p:cNvSpPr>
          <p:nvPr>
            <p:ph type="ctrTitle"/>
          </p:nvPr>
        </p:nvSpPr>
        <p:spPr/>
        <p:txBody>
          <a:bodyPr vert="horz" lIns="109728" tIns="109728" rIns="109728" bIns="91440" rtlCol="0" anchor="ctr">
            <a:normAutofit/>
          </a:bodyPr>
          <a:lstStyle/>
          <a:p>
            <a:r>
              <a:rPr lang="en-US" dirty="0"/>
              <a:t>1.510 summary judgment</a:t>
            </a:r>
          </a:p>
        </p:txBody>
      </p:sp>
      <p:pic>
        <p:nvPicPr>
          <p:cNvPr id="41" name="Picture Placeholder 40" descr="A large room with glass walls&#10;">
            <a:extLst>
              <a:ext uri="{FF2B5EF4-FFF2-40B4-BE49-F238E27FC236}">
                <a16:creationId xmlns:a16="http://schemas.microsoft.com/office/drawing/2014/main" id="{3F0E213F-575B-F770-EAA1-58581BA68553}"/>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7980" r="7980"/>
          <a:stretch/>
        </p:blipFill>
        <p:spPr/>
      </p:pic>
    </p:spTree>
    <p:extLst>
      <p:ext uri="{BB962C8B-B14F-4D97-AF65-F5344CB8AC3E}">
        <p14:creationId xmlns:p14="http://schemas.microsoft.com/office/powerpoint/2010/main" val="37236327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DFE71-EED6-CD35-6B42-363775C7C339}"/>
              </a:ext>
            </a:extLst>
          </p:cNvPr>
          <p:cNvSpPr>
            <a:spLocks noGrp="1"/>
          </p:cNvSpPr>
          <p:nvPr>
            <p:ph type="title"/>
          </p:nvPr>
        </p:nvSpPr>
        <p:spPr>
          <a:xfrm>
            <a:off x="787178" y="1361923"/>
            <a:ext cx="6623040" cy="546008"/>
          </a:xfrm>
        </p:spPr>
        <p:txBody>
          <a:bodyPr/>
          <a:lstStyle/>
          <a:p>
            <a:r>
              <a:rPr lang="en-US" sz="3000" dirty="0"/>
              <a:t>Rule 1.510: SUMMARY JUDGMENT</a:t>
            </a:r>
          </a:p>
        </p:txBody>
      </p:sp>
      <p:sp>
        <p:nvSpPr>
          <p:cNvPr id="3" name="Content Placeholder 2">
            <a:extLst>
              <a:ext uri="{FF2B5EF4-FFF2-40B4-BE49-F238E27FC236}">
                <a16:creationId xmlns:a16="http://schemas.microsoft.com/office/drawing/2014/main" id="{C40C2445-13B4-9555-7018-35BC3C86731B}"/>
              </a:ext>
            </a:extLst>
          </p:cNvPr>
          <p:cNvSpPr>
            <a:spLocks noGrp="1"/>
          </p:cNvSpPr>
          <p:nvPr>
            <p:ph sz="quarter" idx="14"/>
          </p:nvPr>
        </p:nvSpPr>
        <p:spPr>
          <a:xfrm>
            <a:off x="787399" y="2057400"/>
            <a:ext cx="6622819" cy="3712011"/>
          </a:xfrm>
        </p:spPr>
        <p:txBody>
          <a:bodyPr>
            <a:normAutofit fontScale="85000" lnSpcReduction="20000"/>
          </a:bodyPr>
          <a:lstStyle/>
          <a:p>
            <a:pPr marL="285750" indent="-285750">
              <a:buFont typeface="Arial" panose="020B0604020202020204" pitchFamily="34" charset="0"/>
              <a:buChar char="•"/>
            </a:pPr>
            <a:r>
              <a:rPr lang="en-US" sz="2400" dirty="0"/>
              <a:t>(b): Serve consistent with any court-ordered deadlines.</a:t>
            </a:r>
          </a:p>
          <a:p>
            <a:pPr marL="285750" indent="-285750">
              <a:buFont typeface="Arial" panose="020B0604020202020204" pitchFamily="34" charset="0"/>
              <a:buChar char="•"/>
            </a:pPr>
            <a:r>
              <a:rPr lang="en-US" sz="2400" dirty="0"/>
              <a:t>(c)(5): Response no later than </a:t>
            </a:r>
            <a:r>
              <a:rPr lang="en-US" sz="2400" u="sng" dirty="0"/>
              <a:t>40 </a:t>
            </a:r>
            <a:r>
              <a:rPr lang="en-US" sz="2400" dirty="0"/>
              <a:t>days from service of motion.</a:t>
            </a:r>
          </a:p>
          <a:p>
            <a:pPr marL="285750" indent="-285750">
              <a:buFont typeface="Arial" panose="020B0604020202020204" pitchFamily="34" charset="0"/>
              <a:buChar char="•"/>
            </a:pPr>
            <a:r>
              <a:rPr lang="en-US" sz="2400" dirty="0"/>
              <a:t>(c)(6): “(6) Timing for Hearing. Any hearing on a motion for summary judgment must be set for a date at least 10 days after the deadline for serving a response, unless the parties stipulate or the court orders otherwise.”</a:t>
            </a:r>
          </a:p>
          <a:p>
            <a:pPr marL="285750" indent="-285750">
              <a:buFont typeface="Arial" panose="020B0604020202020204" pitchFamily="34" charset="0"/>
              <a:buChar char="•"/>
            </a:pPr>
            <a:r>
              <a:rPr lang="en-US" sz="2400" dirty="0"/>
              <a:t>Parties may take positions on whether hearings are required or optional</a:t>
            </a:r>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27494655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8446F-CD96-CF00-11D5-FEA617132F46}"/>
              </a:ext>
            </a:extLst>
          </p:cNvPr>
          <p:cNvSpPr>
            <a:spLocks noGrp="1"/>
          </p:cNvSpPr>
          <p:nvPr>
            <p:ph type="title"/>
          </p:nvPr>
        </p:nvSpPr>
        <p:spPr/>
        <p:txBody>
          <a:bodyPr/>
          <a:lstStyle/>
          <a:p>
            <a:r>
              <a:rPr lang="en-US" dirty="0"/>
              <a:t>Amendments to 1.510 and new rule 1.202 do not apply to motions filed before January 1, 2025</a:t>
            </a:r>
          </a:p>
        </p:txBody>
      </p:sp>
      <p:sp>
        <p:nvSpPr>
          <p:cNvPr id="3" name="Content Placeholder 2">
            <a:extLst>
              <a:ext uri="{FF2B5EF4-FFF2-40B4-BE49-F238E27FC236}">
                <a16:creationId xmlns:a16="http://schemas.microsoft.com/office/drawing/2014/main" id="{5CB25ABF-5971-0950-5C45-485952E02F4C}"/>
              </a:ext>
            </a:extLst>
          </p:cNvPr>
          <p:cNvSpPr>
            <a:spLocks noGrp="1"/>
          </p:cNvSpPr>
          <p:nvPr>
            <p:ph sz="quarter" idx="14"/>
          </p:nvPr>
        </p:nvSpPr>
        <p:spPr/>
        <p:txBody>
          <a:bodyPr>
            <a:normAutofit fontScale="92500"/>
          </a:bodyPr>
          <a:lstStyle/>
          <a:p>
            <a:r>
              <a:rPr lang="en-US" sz="2600" dirty="0"/>
              <a:t>“[T]he provisions of amended rule 1.510 and new rule 1.202 will govern motions filed on or after the effective date, but will not apply to motions filed before that date.” </a:t>
            </a:r>
          </a:p>
          <a:p>
            <a:r>
              <a:rPr lang="en-US" i="1" dirty="0"/>
              <a:t>In re Amendments to Fla. R. Civ. P. 1.510 and New Rule of Civil Procedure 1.202</a:t>
            </a:r>
            <a:r>
              <a:rPr lang="en-US" dirty="0"/>
              <a:t>, No. SC2024-0662 (Fla. Dec, 5, 2024).</a:t>
            </a:r>
            <a:endParaRPr lang="en-US" i="1" dirty="0"/>
          </a:p>
        </p:txBody>
      </p:sp>
    </p:spTree>
    <p:extLst>
      <p:ext uri="{BB962C8B-B14F-4D97-AF65-F5344CB8AC3E}">
        <p14:creationId xmlns:p14="http://schemas.microsoft.com/office/powerpoint/2010/main" val="38717975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EDE94-C8C2-E43B-AE92-2E14288781AA}"/>
              </a:ext>
            </a:extLst>
          </p:cNvPr>
          <p:cNvSpPr>
            <a:spLocks noGrp="1"/>
          </p:cNvSpPr>
          <p:nvPr>
            <p:ph type="title"/>
          </p:nvPr>
        </p:nvSpPr>
        <p:spPr/>
        <p:txBody>
          <a:bodyPr/>
          <a:lstStyle/>
          <a:p>
            <a:r>
              <a:rPr lang="en-US" dirty="0"/>
              <a:t>So, are hearings still required? </a:t>
            </a:r>
          </a:p>
        </p:txBody>
      </p:sp>
      <p:sp>
        <p:nvSpPr>
          <p:cNvPr id="3" name="Content Placeholder 2">
            <a:extLst>
              <a:ext uri="{FF2B5EF4-FFF2-40B4-BE49-F238E27FC236}">
                <a16:creationId xmlns:a16="http://schemas.microsoft.com/office/drawing/2014/main" id="{099298C8-6387-88B3-0F82-71F4FB6E6C3E}"/>
              </a:ext>
            </a:extLst>
          </p:cNvPr>
          <p:cNvSpPr>
            <a:spLocks noGrp="1"/>
          </p:cNvSpPr>
          <p:nvPr>
            <p:ph sz="quarter" idx="14"/>
          </p:nvPr>
        </p:nvSpPr>
        <p:spPr/>
        <p:txBody>
          <a:bodyPr>
            <a:normAutofit/>
          </a:bodyPr>
          <a:lstStyle/>
          <a:p>
            <a:pPr marL="457200" indent="-457200">
              <a:buFont typeface="Arial" panose="020B0604020202020204" pitchFamily="34" charset="0"/>
              <a:buChar char="•"/>
            </a:pPr>
            <a:r>
              <a:rPr lang="en-US" sz="2400" dirty="0"/>
              <a:t>Amendment eliminates the language tethering date of response to date of hearing </a:t>
            </a:r>
          </a:p>
          <a:p>
            <a:pPr marL="457200" indent="-457200">
              <a:buFont typeface="Arial" panose="020B0604020202020204" pitchFamily="34" charset="0"/>
              <a:buChar char="•"/>
            </a:pPr>
            <a:r>
              <a:rPr lang="en-US" sz="2400" dirty="0"/>
              <a:t>But adds language re: timing of “any hearing”</a:t>
            </a:r>
          </a:p>
          <a:p>
            <a:pPr marL="457200" indent="-457200">
              <a:buFont typeface="Arial" panose="020B0604020202020204" pitchFamily="34" charset="0"/>
              <a:buChar char="•"/>
            </a:pPr>
            <a:r>
              <a:rPr lang="en-US" sz="2400" dirty="0"/>
              <a:t>Issue will be raised in our cases</a:t>
            </a:r>
          </a:p>
        </p:txBody>
      </p:sp>
    </p:spTree>
    <p:extLst>
      <p:ext uri="{BB962C8B-B14F-4D97-AF65-F5344CB8AC3E}">
        <p14:creationId xmlns:p14="http://schemas.microsoft.com/office/powerpoint/2010/main" val="39787809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B0121263-4FA0-51D9-16BC-D5390591C5D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5F257E5B-0A91-C943-506B-5DCE594FE8C3}"/>
              </a:ext>
            </a:extLst>
          </p:cNvPr>
          <p:cNvSpPr>
            <a:spLocks noGrp="1"/>
          </p:cNvSpPr>
          <p:nvPr>
            <p:ph type="ctrTitle"/>
          </p:nvPr>
        </p:nvSpPr>
        <p:spPr/>
        <p:txBody>
          <a:bodyPr vert="horz" lIns="109728" tIns="109728" rIns="109728" bIns="91440" rtlCol="0" anchor="ctr">
            <a:normAutofit/>
          </a:bodyPr>
          <a:lstStyle/>
          <a:p>
            <a:r>
              <a:rPr lang="en-US" dirty="0"/>
              <a:t>1.820  Amendment to non-binding arbitration rule</a:t>
            </a:r>
          </a:p>
        </p:txBody>
      </p:sp>
      <p:pic>
        <p:nvPicPr>
          <p:cNvPr id="41" name="Picture Placeholder 40" descr="A large room with glass walls&#10;">
            <a:extLst>
              <a:ext uri="{FF2B5EF4-FFF2-40B4-BE49-F238E27FC236}">
                <a16:creationId xmlns:a16="http://schemas.microsoft.com/office/drawing/2014/main" id="{96EC3B61-473F-1769-ED13-36DF1E88B55A}"/>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7980" r="7980"/>
          <a:stretch/>
        </p:blipFill>
        <p:spPr/>
      </p:pic>
    </p:spTree>
    <p:extLst>
      <p:ext uri="{BB962C8B-B14F-4D97-AF65-F5344CB8AC3E}">
        <p14:creationId xmlns:p14="http://schemas.microsoft.com/office/powerpoint/2010/main" val="13223971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ED55EDD-1409-4858-E434-5ABAD8D210B2}"/>
              </a:ext>
            </a:extLst>
          </p:cNvPr>
          <p:cNvSpPr>
            <a:spLocks noGrp="1"/>
          </p:cNvSpPr>
          <p:nvPr>
            <p:ph type="title"/>
          </p:nvPr>
        </p:nvSpPr>
        <p:spPr>
          <a:xfrm>
            <a:off x="646111" y="452718"/>
            <a:ext cx="9404723" cy="804582"/>
          </a:xfrm>
        </p:spPr>
        <p:txBody>
          <a:bodyPr>
            <a:normAutofit fontScale="90000"/>
          </a:bodyPr>
          <a:lstStyle/>
          <a:p>
            <a:r>
              <a:rPr lang="en-US" dirty="0"/>
              <a:t>Amended Rule 1.820(h)</a:t>
            </a:r>
            <a:br>
              <a:rPr lang="en-US" dirty="0"/>
            </a:br>
            <a:r>
              <a:rPr lang="en-US" dirty="0"/>
              <a:t>(non-binding arbitration):</a:t>
            </a:r>
          </a:p>
        </p:txBody>
      </p:sp>
      <p:sp>
        <p:nvSpPr>
          <p:cNvPr id="8" name="Content Placeholder 7">
            <a:extLst>
              <a:ext uri="{FF2B5EF4-FFF2-40B4-BE49-F238E27FC236}">
                <a16:creationId xmlns:a16="http://schemas.microsoft.com/office/drawing/2014/main" id="{4832A2B8-5049-180A-C80D-797388E99C39}"/>
              </a:ext>
            </a:extLst>
          </p:cNvPr>
          <p:cNvSpPr>
            <a:spLocks noGrp="1"/>
          </p:cNvSpPr>
          <p:nvPr>
            <p:ph idx="1"/>
          </p:nvPr>
        </p:nvSpPr>
        <p:spPr/>
        <p:txBody>
          <a:bodyPr>
            <a:normAutofit/>
          </a:bodyPr>
          <a:lstStyle/>
          <a:p>
            <a:r>
              <a:rPr lang="en-US" sz="3200" dirty="0"/>
              <a:t>Renamed “Notice of Rejection of the Arbitration Decision and Request for Trial”</a:t>
            </a:r>
          </a:p>
          <a:p>
            <a:r>
              <a:rPr lang="en-US" sz="3200" dirty="0"/>
              <a:t>(formerly “Time for Filing Motion for Trial”)</a:t>
            </a:r>
          </a:p>
          <a:p>
            <a:r>
              <a:rPr lang="en-US" sz="3200" dirty="0"/>
              <a:t>“To reject the arbitration decision, within 20 days of service of the arbitrator(’s)(s’) written decision, any party must file a notice of rejection of the arbitration decision and request for trial in the same document. No action or inaction by any party, other than the filing of the notice, will be deemed a rejection of the arbitration decision.”</a:t>
            </a:r>
          </a:p>
          <a:p>
            <a:endParaRPr lang="en-US" sz="3200" dirty="0"/>
          </a:p>
        </p:txBody>
      </p:sp>
    </p:spTree>
    <p:extLst>
      <p:ext uri="{BB962C8B-B14F-4D97-AF65-F5344CB8AC3E}">
        <p14:creationId xmlns:p14="http://schemas.microsoft.com/office/powerpoint/2010/main" val="2073979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4A56FA24-299F-B7CF-06E0-81CD95B2E86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94D60015-69D5-7A58-D4D1-4612CDF118FC}"/>
              </a:ext>
            </a:extLst>
          </p:cNvPr>
          <p:cNvSpPr>
            <a:spLocks noGrp="1"/>
          </p:cNvSpPr>
          <p:nvPr>
            <p:ph type="ctrTitle"/>
          </p:nvPr>
        </p:nvSpPr>
        <p:spPr/>
        <p:txBody>
          <a:bodyPr vert="horz" lIns="109728" tIns="109728" rIns="109728" bIns="91440" rtlCol="0" anchor="ctr">
            <a:normAutofit/>
          </a:bodyPr>
          <a:lstStyle/>
          <a:p>
            <a:r>
              <a:rPr lang="en-US" dirty="0"/>
              <a:t>1.090 Extending time</a:t>
            </a:r>
          </a:p>
        </p:txBody>
      </p:sp>
      <p:pic>
        <p:nvPicPr>
          <p:cNvPr id="41" name="Picture Placeholder 40" descr="A large room with glass walls&#10;">
            <a:extLst>
              <a:ext uri="{FF2B5EF4-FFF2-40B4-BE49-F238E27FC236}">
                <a16:creationId xmlns:a16="http://schemas.microsoft.com/office/drawing/2014/main" id="{FDE0A4E0-661F-53DF-89BA-CF177B0C35C2}"/>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7980" r="7980"/>
          <a:stretch/>
        </p:blipFill>
        <p:spPr/>
      </p:pic>
    </p:spTree>
    <p:extLst>
      <p:ext uri="{BB962C8B-B14F-4D97-AF65-F5344CB8AC3E}">
        <p14:creationId xmlns:p14="http://schemas.microsoft.com/office/powerpoint/2010/main" val="1388865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19362351-349B-6E6B-40B3-5B3908D15BA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30907AAE-3E7B-ADE8-0903-96B9E0FD5965}"/>
              </a:ext>
            </a:extLst>
          </p:cNvPr>
          <p:cNvSpPr>
            <a:spLocks noGrp="1"/>
          </p:cNvSpPr>
          <p:nvPr>
            <p:ph type="ctrTitle"/>
          </p:nvPr>
        </p:nvSpPr>
        <p:spPr/>
        <p:txBody>
          <a:bodyPr vert="horz" lIns="109728" tIns="109728" rIns="109728" bIns="91440" rtlCol="0" anchor="ctr">
            <a:normAutofit/>
          </a:bodyPr>
          <a:lstStyle/>
          <a:p>
            <a:r>
              <a:rPr lang="en-US" dirty="0"/>
              <a:t>1.923 Landlord Tenant Forms </a:t>
            </a:r>
          </a:p>
        </p:txBody>
      </p:sp>
      <p:pic>
        <p:nvPicPr>
          <p:cNvPr id="41" name="Picture Placeholder 40" descr="A large room with glass walls&#10;">
            <a:extLst>
              <a:ext uri="{FF2B5EF4-FFF2-40B4-BE49-F238E27FC236}">
                <a16:creationId xmlns:a16="http://schemas.microsoft.com/office/drawing/2014/main" id="{2794EBF6-768C-A6E1-990E-DC30B1F19DA6}"/>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7980" r="7980"/>
          <a:stretch/>
        </p:blipFill>
        <p:spPr/>
      </p:pic>
    </p:spTree>
    <p:extLst>
      <p:ext uri="{BB962C8B-B14F-4D97-AF65-F5344CB8AC3E}">
        <p14:creationId xmlns:p14="http://schemas.microsoft.com/office/powerpoint/2010/main" val="40227355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ED55EDD-1409-4858-E434-5ABAD8D210B2}"/>
              </a:ext>
            </a:extLst>
          </p:cNvPr>
          <p:cNvSpPr>
            <a:spLocks noGrp="1"/>
          </p:cNvSpPr>
          <p:nvPr>
            <p:ph type="title"/>
          </p:nvPr>
        </p:nvSpPr>
        <p:spPr>
          <a:xfrm>
            <a:off x="646111" y="452718"/>
            <a:ext cx="9404723" cy="804582"/>
          </a:xfrm>
        </p:spPr>
        <p:txBody>
          <a:bodyPr/>
          <a:lstStyle/>
          <a:p>
            <a:r>
              <a:rPr lang="en-US" dirty="0"/>
              <a:t>Landlord-Tenant Action Forms:</a:t>
            </a:r>
          </a:p>
        </p:txBody>
      </p:sp>
      <p:sp>
        <p:nvSpPr>
          <p:cNvPr id="8" name="Content Placeholder 7">
            <a:extLst>
              <a:ext uri="{FF2B5EF4-FFF2-40B4-BE49-F238E27FC236}">
                <a16:creationId xmlns:a16="http://schemas.microsoft.com/office/drawing/2014/main" id="{4832A2B8-5049-180A-C80D-797388E99C39}"/>
              </a:ext>
            </a:extLst>
          </p:cNvPr>
          <p:cNvSpPr>
            <a:spLocks noGrp="1"/>
          </p:cNvSpPr>
          <p:nvPr>
            <p:ph idx="1"/>
          </p:nvPr>
        </p:nvSpPr>
        <p:spPr/>
        <p:txBody>
          <a:bodyPr>
            <a:normAutofit/>
          </a:bodyPr>
          <a:lstStyle/>
          <a:p>
            <a:r>
              <a:rPr lang="en-US" sz="3200" dirty="0"/>
              <a:t>New form 1.923(a) clarifies what actions a defendant must take to challenge an eviction.</a:t>
            </a:r>
          </a:p>
          <a:p>
            <a:r>
              <a:rPr lang="en-US" sz="3200" dirty="0"/>
              <a:t>New form 1.923(b) explains that a defendant must serve written defenses for back rent or other damages alleged in the complaint within 20 days after service.</a:t>
            </a:r>
          </a:p>
          <a:p>
            <a:r>
              <a:rPr lang="en-US" sz="3200" dirty="0"/>
              <a:t>New form 1.947(b) is an answer defendants may use to respond to an eviction complaint.</a:t>
            </a:r>
          </a:p>
        </p:txBody>
      </p:sp>
    </p:spTree>
    <p:extLst>
      <p:ext uri="{BB962C8B-B14F-4D97-AF65-F5344CB8AC3E}">
        <p14:creationId xmlns:p14="http://schemas.microsoft.com/office/powerpoint/2010/main" val="40155942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660B5-DEC6-36D2-683C-126CA8039CF6}"/>
              </a:ext>
            </a:extLst>
          </p:cNvPr>
          <p:cNvSpPr>
            <a:spLocks noGrp="1"/>
          </p:cNvSpPr>
          <p:nvPr>
            <p:ph type="title"/>
          </p:nvPr>
        </p:nvSpPr>
        <p:spPr>
          <a:xfrm>
            <a:off x="4506511" y="1393926"/>
            <a:ext cx="7042570" cy="1595459"/>
          </a:xfrm>
        </p:spPr>
        <p:txBody>
          <a:bodyPr/>
          <a:lstStyle/>
          <a:p>
            <a:r>
              <a:rPr lang="en-US" sz="4000" dirty="0"/>
              <a:t>WHAT’S BEING DONE INTERNALLY TO PREPARE FOR THE CHANGES?</a:t>
            </a:r>
          </a:p>
        </p:txBody>
      </p:sp>
      <p:sp>
        <p:nvSpPr>
          <p:cNvPr id="3" name="Content Placeholder 2">
            <a:extLst>
              <a:ext uri="{FF2B5EF4-FFF2-40B4-BE49-F238E27FC236}">
                <a16:creationId xmlns:a16="http://schemas.microsoft.com/office/drawing/2014/main" id="{F957443F-3AD2-B42E-D089-7F294568DFDD}"/>
              </a:ext>
            </a:extLst>
          </p:cNvPr>
          <p:cNvSpPr>
            <a:spLocks noGrp="1"/>
          </p:cNvSpPr>
          <p:nvPr>
            <p:ph sz="quarter" idx="16"/>
          </p:nvPr>
        </p:nvSpPr>
        <p:spPr/>
        <p:txBody>
          <a:bodyPr>
            <a:normAutofit fontScale="77500" lnSpcReduction="20000"/>
          </a:bodyPr>
          <a:lstStyle/>
          <a:p>
            <a:r>
              <a:rPr lang="en-US" sz="2900" dirty="0"/>
              <a:t>Modification of standard Case Management Order for consistency with new rules. For example, adding deadlines for Initial Disclosures, Completion of Fact Discovery, filing summary judgment, and Completion of Expert Discovery; language about strict compliance; and indicating that parties may agree to extend a deadline if doing so doesn’t affect other deadlines.</a:t>
            </a:r>
          </a:p>
          <a:p>
            <a:endParaRPr lang="en-US" sz="2900" dirty="0"/>
          </a:p>
        </p:txBody>
      </p:sp>
    </p:spTree>
    <p:extLst>
      <p:ext uri="{BB962C8B-B14F-4D97-AF65-F5344CB8AC3E}">
        <p14:creationId xmlns:p14="http://schemas.microsoft.com/office/powerpoint/2010/main" val="35567734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2C071-51F3-DA46-D070-B8C2A56C92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8254BE-D305-3153-2CFA-660D6BCCEC94}"/>
              </a:ext>
            </a:extLst>
          </p:cNvPr>
          <p:cNvSpPr>
            <a:spLocks noGrp="1"/>
          </p:cNvSpPr>
          <p:nvPr>
            <p:ph type="title"/>
          </p:nvPr>
        </p:nvSpPr>
        <p:spPr>
          <a:xfrm>
            <a:off x="4506511" y="1393926"/>
            <a:ext cx="7042570" cy="1595459"/>
          </a:xfrm>
        </p:spPr>
        <p:txBody>
          <a:bodyPr/>
          <a:lstStyle/>
          <a:p>
            <a:r>
              <a:rPr lang="en-US" sz="4000" dirty="0"/>
              <a:t>WHAT’S BEING DONE INTERNALLY TO PREPARE FOR THE CHANGES?</a:t>
            </a:r>
          </a:p>
        </p:txBody>
      </p:sp>
      <p:sp>
        <p:nvSpPr>
          <p:cNvPr id="3" name="Content Placeholder 2">
            <a:extLst>
              <a:ext uri="{FF2B5EF4-FFF2-40B4-BE49-F238E27FC236}">
                <a16:creationId xmlns:a16="http://schemas.microsoft.com/office/drawing/2014/main" id="{C9BB0FC3-E917-08CE-A304-D818B9CB919E}"/>
              </a:ext>
            </a:extLst>
          </p:cNvPr>
          <p:cNvSpPr>
            <a:spLocks noGrp="1"/>
          </p:cNvSpPr>
          <p:nvPr>
            <p:ph sz="quarter" idx="16"/>
          </p:nvPr>
        </p:nvSpPr>
        <p:spPr/>
        <p:txBody>
          <a:bodyPr>
            <a:normAutofit lnSpcReduction="10000"/>
          </a:bodyPr>
          <a:lstStyle/>
          <a:p>
            <a:r>
              <a:rPr lang="en-US" sz="2900" dirty="0"/>
              <a:t>Pursuant to Rule 1.440(c)(2), if there has not been a previously entered trial order, the court will issue one no later than 45 days from the trial projected date. We are doing it much sooner.</a:t>
            </a:r>
          </a:p>
        </p:txBody>
      </p:sp>
    </p:spTree>
    <p:extLst>
      <p:ext uri="{BB962C8B-B14F-4D97-AF65-F5344CB8AC3E}">
        <p14:creationId xmlns:p14="http://schemas.microsoft.com/office/powerpoint/2010/main" val="35900823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6A3B8-4BA9-B3C8-E47B-005E8B3E9D4D}"/>
              </a:ext>
            </a:extLst>
          </p:cNvPr>
          <p:cNvSpPr>
            <a:spLocks noGrp="1"/>
          </p:cNvSpPr>
          <p:nvPr>
            <p:ph type="title"/>
          </p:nvPr>
        </p:nvSpPr>
        <p:spPr>
          <a:xfrm>
            <a:off x="646111" y="1503484"/>
            <a:ext cx="9404723" cy="1925515"/>
          </a:xfrm>
        </p:spPr>
        <p:txBody>
          <a:bodyPr>
            <a:normAutofit fontScale="90000"/>
          </a:bodyPr>
          <a:lstStyle/>
          <a:p>
            <a:pPr algn="ctr"/>
            <a:br>
              <a:rPr lang="en-US" sz="6000" dirty="0">
                <a:solidFill>
                  <a:schemeClr val="bg1"/>
                </a:solidFill>
              </a:rPr>
            </a:br>
            <a:r>
              <a:rPr lang="en-US" sz="6000" dirty="0">
                <a:solidFill>
                  <a:schemeClr val="bg1"/>
                </a:solidFill>
              </a:rPr>
              <a:t>QUESTIONS / COMMENTS???</a:t>
            </a:r>
          </a:p>
        </p:txBody>
      </p:sp>
    </p:spTree>
    <p:extLst>
      <p:ext uri="{BB962C8B-B14F-4D97-AF65-F5344CB8AC3E}">
        <p14:creationId xmlns:p14="http://schemas.microsoft.com/office/powerpoint/2010/main" val="3467908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E2B61F0-E20A-FD90-1125-CFFCBF8CBC47}"/>
              </a:ext>
            </a:extLst>
          </p:cNvPr>
          <p:cNvSpPr>
            <a:spLocks noGrp="1"/>
          </p:cNvSpPr>
          <p:nvPr>
            <p:ph type="title"/>
          </p:nvPr>
        </p:nvSpPr>
        <p:spPr/>
        <p:txBody>
          <a:bodyPr/>
          <a:lstStyle/>
          <a:p>
            <a:r>
              <a:rPr lang="en-US" dirty="0"/>
              <a:t>1.090 TIME – Extensions of Time</a:t>
            </a:r>
          </a:p>
        </p:txBody>
      </p:sp>
      <p:sp>
        <p:nvSpPr>
          <p:cNvPr id="5" name="Content Placeholder 4">
            <a:extLst>
              <a:ext uri="{FF2B5EF4-FFF2-40B4-BE49-F238E27FC236}">
                <a16:creationId xmlns:a16="http://schemas.microsoft.com/office/drawing/2014/main" id="{7E5A6389-9DE8-CA6A-8E8D-601804E0A264}"/>
              </a:ext>
            </a:extLst>
          </p:cNvPr>
          <p:cNvSpPr>
            <a:spLocks noGrp="1"/>
          </p:cNvSpPr>
          <p:nvPr>
            <p:ph idx="1"/>
          </p:nvPr>
        </p:nvSpPr>
        <p:spPr/>
        <p:txBody>
          <a:bodyPr/>
          <a:lstStyle/>
          <a:p>
            <a:r>
              <a:rPr lang="en-US" dirty="0"/>
              <a:t>1.090(b) Extending Time</a:t>
            </a:r>
          </a:p>
          <a:p>
            <a:pPr marL="519113" indent="0">
              <a:buNone/>
            </a:pPr>
            <a:r>
              <a:rPr lang="en-US" dirty="0"/>
              <a:t>(1) The court may, for good cause, extend the time</a:t>
            </a:r>
          </a:p>
          <a:p>
            <a:pPr marL="519113" indent="0">
              <a:buNone/>
            </a:pPr>
            <a:r>
              <a:rPr lang="en-US" dirty="0"/>
              <a:t>(A) with or without motion of notice if the court acts, or if a request is made, before the original time or its extension expires; or</a:t>
            </a:r>
          </a:p>
          <a:p>
            <a:pPr marL="519113" indent="0">
              <a:buNone/>
            </a:pPr>
            <a:r>
              <a:rPr lang="en-US" dirty="0"/>
              <a:t>(B) on motion made after the time has expired if the party failed to act because of excusable neglect. </a:t>
            </a:r>
          </a:p>
          <a:p>
            <a:r>
              <a:rPr lang="en-US" dirty="0"/>
              <a:t>(2) provides that extensions of CMOs and trials are handled in 1.200. 1.201, and 1.460</a:t>
            </a:r>
          </a:p>
        </p:txBody>
      </p:sp>
    </p:spTree>
    <p:extLst>
      <p:ext uri="{BB962C8B-B14F-4D97-AF65-F5344CB8AC3E}">
        <p14:creationId xmlns:p14="http://schemas.microsoft.com/office/powerpoint/2010/main" val="3263092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4E7A371C-1460-67CC-BF5F-604129CBE8B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82BE242-F6CF-D4CB-07D9-4A0E858534B5}"/>
              </a:ext>
            </a:extLst>
          </p:cNvPr>
          <p:cNvSpPr>
            <a:spLocks noGrp="1"/>
          </p:cNvSpPr>
          <p:nvPr>
            <p:ph type="ctrTitle"/>
          </p:nvPr>
        </p:nvSpPr>
        <p:spPr/>
        <p:txBody>
          <a:bodyPr vert="horz" lIns="109728" tIns="109728" rIns="109728" bIns="91440" rtlCol="0" anchor="ctr">
            <a:normAutofit/>
          </a:bodyPr>
          <a:lstStyle/>
          <a:p>
            <a:r>
              <a:rPr lang="en-US" dirty="0"/>
              <a:t>Rule 1.110 Requirements to plead affirmative defenses</a:t>
            </a:r>
          </a:p>
        </p:txBody>
      </p:sp>
      <p:pic>
        <p:nvPicPr>
          <p:cNvPr id="41" name="Picture Placeholder 40" descr="A large room with glass walls&#10;">
            <a:extLst>
              <a:ext uri="{FF2B5EF4-FFF2-40B4-BE49-F238E27FC236}">
                <a16:creationId xmlns:a16="http://schemas.microsoft.com/office/drawing/2014/main" id="{DCB95D62-2A35-CEBB-2A62-F5DCE048E5AF}"/>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7980" r="7980"/>
          <a:stretch/>
        </p:blipFill>
        <p:spPr/>
      </p:pic>
    </p:spTree>
    <p:extLst>
      <p:ext uri="{BB962C8B-B14F-4D97-AF65-F5344CB8AC3E}">
        <p14:creationId xmlns:p14="http://schemas.microsoft.com/office/powerpoint/2010/main" val="1315375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ED55EDD-1409-4858-E434-5ABAD8D210B2}"/>
              </a:ext>
            </a:extLst>
          </p:cNvPr>
          <p:cNvSpPr>
            <a:spLocks noGrp="1"/>
          </p:cNvSpPr>
          <p:nvPr>
            <p:ph type="title"/>
          </p:nvPr>
        </p:nvSpPr>
        <p:spPr>
          <a:xfrm>
            <a:off x="646111" y="452718"/>
            <a:ext cx="9404723" cy="804582"/>
          </a:xfrm>
        </p:spPr>
        <p:txBody>
          <a:bodyPr/>
          <a:lstStyle/>
          <a:p>
            <a:r>
              <a:rPr lang="en-US" sz="4000" dirty="0"/>
              <a:t>Amended Rule 1.110(d):</a:t>
            </a:r>
          </a:p>
        </p:txBody>
      </p:sp>
      <p:sp>
        <p:nvSpPr>
          <p:cNvPr id="8" name="Content Placeholder 7">
            <a:extLst>
              <a:ext uri="{FF2B5EF4-FFF2-40B4-BE49-F238E27FC236}">
                <a16:creationId xmlns:a16="http://schemas.microsoft.com/office/drawing/2014/main" id="{4832A2B8-5049-180A-C80D-797388E99C39}"/>
              </a:ext>
            </a:extLst>
          </p:cNvPr>
          <p:cNvSpPr>
            <a:spLocks noGrp="1"/>
          </p:cNvSpPr>
          <p:nvPr>
            <p:ph idx="1"/>
          </p:nvPr>
        </p:nvSpPr>
        <p:spPr/>
        <p:txBody>
          <a:bodyPr>
            <a:normAutofit/>
          </a:bodyPr>
          <a:lstStyle/>
          <a:p>
            <a:pPr marL="0" indent="0">
              <a:buNone/>
            </a:pPr>
            <a:r>
              <a:rPr lang="en-US" sz="3200" dirty="0"/>
              <a:t>“A pleading that sets forth an affirmative defense must contain a short and plain statement of the ultimate facts supporting the avoidance or affirmative defense.”</a:t>
            </a:r>
          </a:p>
          <a:p>
            <a:pPr marL="0" indent="0">
              <a:buNone/>
            </a:pPr>
            <a:endParaRPr lang="en-US" sz="3200" dirty="0"/>
          </a:p>
          <a:p>
            <a:pPr marL="0" indent="0">
              <a:buNone/>
            </a:pPr>
            <a:r>
              <a:rPr lang="en-US" sz="3200" i="1" dirty="0"/>
              <a:t>In re Amendments to Fla. R. of Civ. Proc.</a:t>
            </a:r>
            <a:r>
              <a:rPr lang="en-US" sz="3200" dirty="0"/>
              <a:t>, 386 So. 3d 876 (Fla. 2024) (Effective July 1, 2024)</a:t>
            </a:r>
          </a:p>
        </p:txBody>
      </p:sp>
    </p:spTree>
    <p:extLst>
      <p:ext uri="{BB962C8B-B14F-4D97-AF65-F5344CB8AC3E}">
        <p14:creationId xmlns:p14="http://schemas.microsoft.com/office/powerpoint/2010/main" val="2053431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14B6A3-5F3E-4909-8ED5-87FE82492264}"/>
              </a:ext>
            </a:extLst>
          </p:cNvPr>
          <p:cNvSpPr>
            <a:spLocks noGrp="1"/>
          </p:cNvSpPr>
          <p:nvPr>
            <p:ph type="ctrTitle"/>
          </p:nvPr>
        </p:nvSpPr>
        <p:spPr/>
        <p:txBody>
          <a:bodyPr vert="horz" lIns="109728" tIns="109728" rIns="109728" bIns="91440" rtlCol="0" anchor="ctr">
            <a:normAutofit/>
          </a:bodyPr>
          <a:lstStyle/>
          <a:p>
            <a:r>
              <a:rPr lang="en-US" dirty="0"/>
              <a:t>Case management</a:t>
            </a:r>
            <a:br>
              <a:rPr lang="en-US" dirty="0"/>
            </a:br>
            <a:r>
              <a:rPr lang="en-US" dirty="0"/>
              <a:t>1.200</a:t>
            </a:r>
          </a:p>
        </p:txBody>
      </p:sp>
      <p:pic>
        <p:nvPicPr>
          <p:cNvPr id="41" name="Picture Placeholder 40" descr="A large room with glass walls&#10;">
            <a:extLst>
              <a:ext uri="{FF2B5EF4-FFF2-40B4-BE49-F238E27FC236}">
                <a16:creationId xmlns:a16="http://schemas.microsoft.com/office/drawing/2014/main" id="{9FB4A3D7-302B-4FAB-B9BD-5F75A796AC7C}"/>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7980" r="7980"/>
          <a:stretch/>
        </p:blipFill>
        <p:spPr/>
      </p:pic>
    </p:spTree>
    <p:extLst>
      <p:ext uri="{BB962C8B-B14F-4D97-AF65-F5344CB8AC3E}">
        <p14:creationId xmlns:p14="http://schemas.microsoft.com/office/powerpoint/2010/main" val="4050056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55ACC-9FC5-322A-570E-90DEF03F01E9}"/>
              </a:ext>
            </a:extLst>
          </p:cNvPr>
          <p:cNvSpPr>
            <a:spLocks noGrp="1"/>
          </p:cNvSpPr>
          <p:nvPr>
            <p:ph type="title"/>
          </p:nvPr>
        </p:nvSpPr>
        <p:spPr>
          <a:xfrm>
            <a:off x="1154954" y="624254"/>
            <a:ext cx="8825659" cy="4161106"/>
          </a:xfrm>
        </p:spPr>
        <p:txBody>
          <a:bodyPr>
            <a:normAutofit/>
          </a:bodyPr>
          <a:lstStyle/>
          <a:p>
            <a:r>
              <a:rPr lang="en-US" sz="2800" b="1" dirty="0"/>
              <a:t>Rule 1.200. Case Management; Pretrial Procedure</a:t>
            </a:r>
            <a:br>
              <a:rPr lang="en-US" sz="2800" dirty="0"/>
            </a:br>
            <a:br>
              <a:rPr lang="en-US" sz="2800" dirty="0"/>
            </a:br>
            <a:r>
              <a:rPr lang="en-US" sz="2800" dirty="0"/>
              <a:t>In re: Amendments to Florida Rules of Civil Procedure, SC2023-0962, 2024 WL 2341793 (Fla. May 23, 2024), </a:t>
            </a:r>
            <a:r>
              <a:rPr lang="en-US" sz="2800" i="1" dirty="0"/>
              <a:t>modified</a:t>
            </a:r>
            <a:r>
              <a:rPr lang="en-US" sz="2800" dirty="0"/>
              <a:t> (Fla. Dec, 5. 2024)</a:t>
            </a:r>
            <a:br>
              <a:rPr lang="en-US" sz="2800" dirty="0"/>
            </a:br>
            <a:br>
              <a:rPr lang="en-US" sz="2800" dirty="0"/>
            </a:br>
            <a:r>
              <a:rPr lang="en-US" sz="2800" dirty="0"/>
              <a:t>Effective January 1, 2025</a:t>
            </a:r>
            <a:br>
              <a:rPr lang="en-US" sz="2800" dirty="0"/>
            </a:br>
            <a:br>
              <a:rPr lang="en-US" sz="2800" dirty="0"/>
            </a:br>
            <a:endParaRPr lang="en-US" sz="2800" dirty="0"/>
          </a:p>
        </p:txBody>
      </p:sp>
      <p:sp>
        <p:nvSpPr>
          <p:cNvPr id="3" name="Text Placeholder 2">
            <a:extLst>
              <a:ext uri="{FF2B5EF4-FFF2-40B4-BE49-F238E27FC236}">
                <a16:creationId xmlns:a16="http://schemas.microsoft.com/office/drawing/2014/main" id="{E3AE1926-9656-3153-F23E-FB857EDB3F03}"/>
              </a:ext>
            </a:extLst>
          </p:cNvPr>
          <p:cNvSpPr>
            <a:spLocks noGrp="1"/>
          </p:cNvSpPr>
          <p:nvPr>
            <p:ph type="body" sz="half" idx="2"/>
          </p:nvPr>
        </p:nvSpPr>
        <p:spPr>
          <a:xfrm>
            <a:off x="1154954" y="4211515"/>
            <a:ext cx="8825659" cy="1198685"/>
          </a:xfrm>
        </p:spPr>
        <p:txBody>
          <a:bodyPr>
            <a:normAutofit/>
          </a:bodyPr>
          <a:lstStyle/>
          <a:p>
            <a:endParaRPr lang="en-US" dirty="0"/>
          </a:p>
        </p:txBody>
      </p:sp>
    </p:spTree>
    <p:extLst>
      <p:ext uri="{BB962C8B-B14F-4D97-AF65-F5344CB8AC3E}">
        <p14:creationId xmlns:p14="http://schemas.microsoft.com/office/powerpoint/2010/main" val="1233232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C1AA24C-4CA6-40FF-8947-DA1F6F4745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7FF477C-132F-44F8-8C56-EBFF95FAF97B}">
  <ds:schemaRefs>
    <ds:schemaRef ds:uri="http://purl.org/dc/dcmitype/"/>
    <ds:schemaRef ds:uri="http://schemas.openxmlformats.org/package/2006/metadata/core-properties"/>
    <ds:schemaRef ds:uri="16c05727-aa75-4e4a-9b5f-8a80a1165891"/>
    <ds:schemaRef ds:uri="http://purl.org/dc/elements/1.1/"/>
    <ds:schemaRef ds:uri="http://schemas.microsoft.com/office/2006/documentManagement/types"/>
    <ds:schemaRef ds:uri="71af3243-3dd4-4a8d-8c0d-dd76da1f02a5"/>
    <ds:schemaRef ds:uri="http://purl.org/dc/terms/"/>
    <ds:schemaRef ds:uri="http://schemas.microsoft.com/sharepoint/v3"/>
    <ds:schemaRef ds:uri="230e9df3-be65-4c73-a93b-d1236ebd677e"/>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6F36CB81-A037-44A8-88EB-C0C0F17FD4B1}">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19430</TotalTime>
  <Words>2912</Words>
  <Application>Microsoft Office PowerPoint</Application>
  <PresentationFormat>Widescreen</PresentationFormat>
  <Paragraphs>243</Paragraphs>
  <Slides>44</Slides>
  <Notes>44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Aptos</vt:lpstr>
      <vt:lpstr>Aptos Display</vt:lpstr>
      <vt:lpstr>Arial</vt:lpstr>
      <vt:lpstr>Arial Black</vt:lpstr>
      <vt:lpstr>Calibri</vt:lpstr>
      <vt:lpstr>Office Theme</vt:lpstr>
      <vt:lpstr>amendments to florida rules of civil procedure  Presentation to ABOTA 1.14.25  Judge Lisa Walsh, 11th Judicial Circuit </vt:lpstr>
      <vt:lpstr>a practical guide to the current revisions as of 12/05/24</vt:lpstr>
      <vt:lpstr>Amendments Decisions</vt:lpstr>
      <vt:lpstr>1.090 Extending time</vt:lpstr>
      <vt:lpstr>1.090 TIME – Extensions of Time</vt:lpstr>
      <vt:lpstr>Rule 1.110 Requirements to plead affirmative defenses</vt:lpstr>
      <vt:lpstr>Amended Rule 1.110(d):</vt:lpstr>
      <vt:lpstr>Case management 1.200</vt:lpstr>
      <vt:lpstr>Rule 1.200. Case Management; Pretrial Procedure  In re: Amendments to Florida Rules of Civil Procedure, SC2023-0962, 2024 WL 2341793 (Fla. May 23, 2024), modified (Fla. Dec, 5. 2024)  Effective January 1, 2025  </vt:lpstr>
      <vt:lpstr>Exemptions from 1.200 Case Management</vt:lpstr>
      <vt:lpstr>Case Management Rule 1.200  Track Assignment and CMO</vt:lpstr>
      <vt:lpstr>1.200(e) – Extension of Time; Modification of Deadlines</vt:lpstr>
      <vt:lpstr>1.200(f) – (i) What to do if non-compliant…</vt:lpstr>
      <vt:lpstr>1.200(j) – Case Management Conferences</vt:lpstr>
      <vt:lpstr>1.200(k) – Pretrial Conference</vt:lpstr>
      <vt:lpstr>1.201 Complex Litigation</vt:lpstr>
      <vt:lpstr>Rule 1.201: Complex Litigation amended to: </vt:lpstr>
      <vt:lpstr>Meet and confer rule 1.202</vt:lpstr>
      <vt:lpstr>Rule 1.202 – Conferral Prior to Filing Motions</vt:lpstr>
      <vt:lpstr>Rule 1.202 – Conferral Prior to Filing Motions</vt:lpstr>
      <vt:lpstr>Discovery rule 1.280</vt:lpstr>
      <vt:lpstr>1.280(a)(1) – Initial Discovery Disclosure (and 1.280(f))</vt:lpstr>
      <vt:lpstr>1.280(a)(1) – Initial Discovery Disclosure and 1.380 -- Sanctions</vt:lpstr>
      <vt:lpstr>1.280(c) – Scope of Discovery; Proportionality</vt:lpstr>
      <vt:lpstr>Supportive Amendments to Rules 1.340 and 1.350 and Sanctions under 1.380</vt:lpstr>
      <vt:lpstr>  1.280(d) Protective Orders 1.280(g) Supplementing Responses   </vt:lpstr>
      <vt:lpstr> 1.280(k) Signing Disclosures and Requests, Responses, and Objections  </vt:lpstr>
      <vt:lpstr>1.380 – Sanctions for Failure to Make Discovery</vt:lpstr>
      <vt:lpstr>Rule 1.440 Setting an action for trial</vt:lpstr>
      <vt:lpstr>RULE 1.440: SETTING ACTION FOR TRIAL</vt:lpstr>
      <vt:lpstr>Rule 1.460 motions to continue trial</vt:lpstr>
      <vt:lpstr>Rule 1.460: Motions to Continue Trial</vt:lpstr>
      <vt:lpstr>Rule 1.460: Motions to Continue Trial</vt:lpstr>
      <vt:lpstr>1.510 summary judgment</vt:lpstr>
      <vt:lpstr>Rule 1.510: SUMMARY JUDGMENT</vt:lpstr>
      <vt:lpstr>Amendments to 1.510 and new rule 1.202 do not apply to motions filed before January 1, 2025</vt:lpstr>
      <vt:lpstr>So, are hearings still required? </vt:lpstr>
      <vt:lpstr>1.820  Amendment to non-binding arbitration rule</vt:lpstr>
      <vt:lpstr>Amended Rule 1.820(h) (non-binding arbitration):</vt:lpstr>
      <vt:lpstr>1.923 Landlord Tenant Forms </vt:lpstr>
      <vt:lpstr>Landlord-Tenant Action Forms:</vt:lpstr>
      <vt:lpstr>WHAT’S BEING DONE INTERNALLY TO PREPARE FOR THE CHANGES?</vt:lpstr>
      <vt:lpstr>WHAT’S BEING DONE INTERNALLY TO PREPARE FOR THE CHANGES?</vt:lpstr>
      <vt:lpstr> QUESTIONS / 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amendments to florida rules of civil procedure  Presentation to ABOTA 1.14.25  Judge Lisa Walsh, 11th Judicial Circuit </dc:title>
  <dc:creator>Walsh, Lisa</dc:creator>
  <cp:lastModifiedBy>cloudconvert_13</cp:lastModifiedBy>
  <cp:revision>102</cp:revision>
  <cp:lastPrinted>2025-01-03T14:59:56Z</cp:lastPrinted>
  <dcterms:created xsi:type="dcterms:W3CDTF">2024-06-18T21:37:55Z</dcterms:created>
  <dcterms:modified xsi:type="dcterms:W3CDTF">2025-01-22T17:05:26Z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